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</p:sldMasterIdLst>
  <p:sldIdLst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</p:sldIdLst>
  <p:sldSz cx="12192000" cy="6858000"/>
  <p:notesSz cx="6858000" cy="9144000"/>
  <p:embeddedFontLst>
    <p:embeddedFont>
      <p:font typeface="Source Han Sans CN Bold" panose="020B0800000000000000" charset="-122"/>
      <p:bold r:id="rId20"/>
    </p:embeddedFont>
    <p:embeddedFont>
      <p:font typeface="OPPOSans R" panose="00020600040101010101" charset="-122"/>
      <p:regular r:id="rId21"/>
    </p:embeddedFont>
    <p:embeddedFont>
      <p:font typeface="Source Han Sans" panose="020B0400000000000000" charset="-122"/>
      <p:regular r:id="rId22"/>
    </p:embeddedFont>
    <p:embeddedFont>
      <p:font typeface="微软雅黑" panose="020B0503020204020204" charset="-122"/>
      <p:regular r:id="rId23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PS" initials="W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4" Type="http://schemas.openxmlformats.org/officeDocument/2006/relationships/tags" Target="../tags/tag110.xml"/><Relationship Id="rId23" Type="http://schemas.openxmlformats.org/officeDocument/2006/relationships/tags" Target="../tags/tag109.xml"/><Relationship Id="rId22" Type="http://schemas.openxmlformats.org/officeDocument/2006/relationships/tags" Target="../tags/tag108.xml"/><Relationship Id="rId21" Type="http://schemas.openxmlformats.org/officeDocument/2006/relationships/tags" Target="../tags/tag107.xml"/><Relationship Id="rId20" Type="http://schemas.openxmlformats.org/officeDocument/2006/relationships/tags" Target="../tags/tag106.xml"/><Relationship Id="rId2" Type="http://schemas.openxmlformats.org/officeDocument/2006/relationships/tags" Target="../tags/tag88.xml"/><Relationship Id="rId19" Type="http://schemas.openxmlformats.org/officeDocument/2006/relationships/tags" Target="../tags/tag105.xml"/><Relationship Id="rId18" Type="http://schemas.openxmlformats.org/officeDocument/2006/relationships/tags" Target="../tags/tag104.xml"/><Relationship Id="rId17" Type="http://schemas.openxmlformats.org/officeDocument/2006/relationships/tags" Target="../tags/tag103.xml"/><Relationship Id="rId16" Type="http://schemas.openxmlformats.org/officeDocument/2006/relationships/tags" Target="../tags/tag102.xml"/><Relationship Id="rId15" Type="http://schemas.openxmlformats.org/officeDocument/2006/relationships/tags" Target="../tags/tag101.xml"/><Relationship Id="rId14" Type="http://schemas.openxmlformats.org/officeDocument/2006/relationships/tags" Target="../tags/tag100.xml"/><Relationship Id="rId13" Type="http://schemas.openxmlformats.org/officeDocument/2006/relationships/tags" Target="../tags/tag99.xml"/><Relationship Id="rId12" Type="http://schemas.openxmlformats.org/officeDocument/2006/relationships/tags" Target="../tags/tag98.xml"/><Relationship Id="rId11" Type="http://schemas.openxmlformats.org/officeDocument/2006/relationships/tags" Target="../tags/tag97.xml"/><Relationship Id="rId10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tags" Target="../tags/tag1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2" Type="http://schemas.openxmlformats.org/officeDocument/2006/relationships/tags" Target="../tags/tag40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8" Type="http://schemas.openxmlformats.org/officeDocument/2006/relationships/tags" Target="../tags/tag57.xml"/><Relationship Id="rId17" Type="http://schemas.openxmlformats.org/officeDocument/2006/relationships/tags" Target="../tags/tag56.xml"/><Relationship Id="rId16" Type="http://schemas.openxmlformats.org/officeDocument/2006/relationships/tags" Target="../tags/tag55.xml"/><Relationship Id="rId15" Type="http://schemas.openxmlformats.org/officeDocument/2006/relationships/tags" Target="../tags/tag54.xml"/><Relationship Id="rId14" Type="http://schemas.openxmlformats.org/officeDocument/2006/relationships/tags" Target="../tags/tag53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>
            <p:custDataLst>
              <p:tags r:id="rId3"/>
            </p:custDataLst>
          </p:nvPr>
        </p:nvSpPr>
        <p:spPr>
          <a:xfrm flipH="1" flipV="1">
            <a:off x="0" y="2997200"/>
            <a:ext cx="4843594" cy="3860800"/>
          </a:xfrm>
          <a:prstGeom prst="rect">
            <a:avLst/>
          </a:prstGeom>
          <a:gradFill flip="none" rotWithShape="1">
            <a:gsLst>
              <a:gs pos="36000">
                <a:schemeClr val="accent1">
                  <a:alpha val="0"/>
                </a:schemeClr>
              </a:gs>
              <a:gs pos="100000">
                <a:schemeClr val="accent1">
                  <a:alpha val="20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>
            <p:custDataLst>
              <p:tags r:id="rId4"/>
            </p:custDataLst>
          </p:nvPr>
        </p:nvSpPr>
        <p:spPr>
          <a:xfrm flipH="1">
            <a:off x="1240512" y="846740"/>
            <a:ext cx="556181" cy="84328"/>
          </a:xfrm>
          <a:custGeom>
            <a:avLst/>
            <a:gdLst>
              <a:gd name="connsiteX0" fmla="*/ 42164 w 556181"/>
              <a:gd name="connsiteY0" fmla="*/ 0 h 84328"/>
              <a:gd name="connsiteX1" fmla="*/ 0 w 556181"/>
              <a:gd name="connsiteY1" fmla="*/ 42164 h 84328"/>
              <a:gd name="connsiteX2" fmla="*/ 42164 w 556181"/>
              <a:gd name="connsiteY2" fmla="*/ 84328 h 84328"/>
              <a:gd name="connsiteX3" fmla="*/ 84328 w 556181"/>
              <a:gd name="connsiteY3" fmla="*/ 42164 h 84328"/>
              <a:gd name="connsiteX4" fmla="*/ 42164 w 556181"/>
              <a:gd name="connsiteY4" fmla="*/ 0 h 84328"/>
              <a:gd name="connsiteX5" fmla="*/ 199448 w 556181"/>
              <a:gd name="connsiteY5" fmla="*/ 0 h 84328"/>
              <a:gd name="connsiteX6" fmla="*/ 157284 w 556181"/>
              <a:gd name="connsiteY6" fmla="*/ 42164 h 84328"/>
              <a:gd name="connsiteX7" fmla="*/ 199448 w 556181"/>
              <a:gd name="connsiteY7" fmla="*/ 84328 h 84328"/>
              <a:gd name="connsiteX8" fmla="*/ 241612 w 556181"/>
              <a:gd name="connsiteY8" fmla="*/ 42164 h 84328"/>
              <a:gd name="connsiteX9" fmla="*/ 199448 w 556181"/>
              <a:gd name="connsiteY9" fmla="*/ 0 h 84328"/>
              <a:gd name="connsiteX10" fmla="*/ 356734 w 556181"/>
              <a:gd name="connsiteY10" fmla="*/ 0 h 84328"/>
              <a:gd name="connsiteX11" fmla="*/ 314570 w 556181"/>
              <a:gd name="connsiteY11" fmla="*/ 42164 h 84328"/>
              <a:gd name="connsiteX12" fmla="*/ 356734 w 556181"/>
              <a:gd name="connsiteY12" fmla="*/ 84328 h 84328"/>
              <a:gd name="connsiteX13" fmla="*/ 398898 w 556181"/>
              <a:gd name="connsiteY13" fmla="*/ 42164 h 84328"/>
              <a:gd name="connsiteX14" fmla="*/ 356734 w 556181"/>
              <a:gd name="connsiteY14" fmla="*/ 0 h 84328"/>
              <a:gd name="connsiteX15" fmla="*/ 514017 w 556181"/>
              <a:gd name="connsiteY15" fmla="*/ 0 h 84328"/>
              <a:gd name="connsiteX16" fmla="*/ 471853 w 556181"/>
              <a:gd name="connsiteY16" fmla="*/ 42164 h 84328"/>
              <a:gd name="connsiteX17" fmla="*/ 514017 w 556181"/>
              <a:gd name="connsiteY17" fmla="*/ 84328 h 84328"/>
              <a:gd name="connsiteX18" fmla="*/ 556181 w 556181"/>
              <a:gd name="connsiteY18" fmla="*/ 42164 h 84328"/>
              <a:gd name="connsiteX19" fmla="*/ 514017 w 556181"/>
              <a:gd name="connsiteY19" fmla="*/ 0 h 8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56181" h="84328">
                <a:moveTo>
                  <a:pt x="42164" y="0"/>
                </a:moveTo>
                <a:cubicBezTo>
                  <a:pt x="18877" y="0"/>
                  <a:pt x="0" y="18877"/>
                  <a:pt x="0" y="42164"/>
                </a:cubicBezTo>
                <a:cubicBezTo>
                  <a:pt x="0" y="65451"/>
                  <a:pt x="18877" y="84328"/>
                  <a:pt x="42164" y="84328"/>
                </a:cubicBezTo>
                <a:cubicBezTo>
                  <a:pt x="65451" y="84328"/>
                  <a:pt x="84328" y="65451"/>
                  <a:pt x="84328" y="42164"/>
                </a:cubicBezTo>
                <a:cubicBezTo>
                  <a:pt x="84328" y="18877"/>
                  <a:pt x="65451" y="0"/>
                  <a:pt x="42164" y="0"/>
                </a:cubicBezTo>
                <a:close/>
                <a:moveTo>
                  <a:pt x="199448" y="0"/>
                </a:moveTo>
                <a:cubicBezTo>
                  <a:pt x="176161" y="0"/>
                  <a:pt x="157284" y="18877"/>
                  <a:pt x="157284" y="42164"/>
                </a:cubicBezTo>
                <a:cubicBezTo>
                  <a:pt x="157284" y="65451"/>
                  <a:pt x="176161" y="84328"/>
                  <a:pt x="199448" y="84328"/>
                </a:cubicBezTo>
                <a:cubicBezTo>
                  <a:pt x="222735" y="84328"/>
                  <a:pt x="241612" y="65451"/>
                  <a:pt x="241612" y="42164"/>
                </a:cubicBezTo>
                <a:cubicBezTo>
                  <a:pt x="241612" y="18877"/>
                  <a:pt x="222735" y="0"/>
                  <a:pt x="199448" y="0"/>
                </a:cubicBezTo>
                <a:close/>
                <a:moveTo>
                  <a:pt x="356734" y="0"/>
                </a:moveTo>
                <a:cubicBezTo>
                  <a:pt x="333447" y="0"/>
                  <a:pt x="314570" y="18877"/>
                  <a:pt x="314570" y="42164"/>
                </a:cubicBezTo>
                <a:cubicBezTo>
                  <a:pt x="314570" y="65451"/>
                  <a:pt x="333447" y="84328"/>
                  <a:pt x="356734" y="84328"/>
                </a:cubicBezTo>
                <a:cubicBezTo>
                  <a:pt x="380021" y="84328"/>
                  <a:pt x="398898" y="65451"/>
                  <a:pt x="398898" y="42164"/>
                </a:cubicBezTo>
                <a:cubicBezTo>
                  <a:pt x="398898" y="18877"/>
                  <a:pt x="380021" y="0"/>
                  <a:pt x="356734" y="0"/>
                </a:cubicBezTo>
                <a:close/>
                <a:moveTo>
                  <a:pt x="514017" y="0"/>
                </a:moveTo>
                <a:cubicBezTo>
                  <a:pt x="490730" y="0"/>
                  <a:pt x="471853" y="18877"/>
                  <a:pt x="471853" y="42164"/>
                </a:cubicBezTo>
                <a:cubicBezTo>
                  <a:pt x="471853" y="65451"/>
                  <a:pt x="490730" y="84328"/>
                  <a:pt x="514017" y="84328"/>
                </a:cubicBezTo>
                <a:cubicBezTo>
                  <a:pt x="537304" y="84328"/>
                  <a:pt x="556181" y="65451"/>
                  <a:pt x="556181" y="42164"/>
                </a:cubicBezTo>
                <a:cubicBezTo>
                  <a:pt x="556181" y="18877"/>
                  <a:pt x="537304" y="0"/>
                  <a:pt x="514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>
            <p:custDataLst>
              <p:tags r:id="rId5"/>
            </p:custDataLst>
          </p:nvPr>
        </p:nvCxnSpPr>
        <p:spPr>
          <a:xfrm>
            <a:off x="1844674" y="5949950"/>
            <a:ext cx="6169025" cy="0"/>
          </a:xfrm>
          <a:prstGeom prst="line">
            <a:avLst/>
          </a:prstGeom>
          <a:ln w="25400" cap="rnd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2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>
            <p:custDataLst>
              <p:tags r:id="rId6"/>
            </p:custDataLst>
          </p:nvPr>
        </p:nvCxnSpPr>
        <p:spPr>
          <a:xfrm>
            <a:off x="1137791" y="5949950"/>
            <a:ext cx="135383" cy="0"/>
          </a:xfrm>
          <a:prstGeom prst="line">
            <a:avLst/>
          </a:prstGeom>
          <a:ln w="25400" cap="rnd">
            <a:solidFill>
              <a:schemeClr val="accent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任意多边形: 形状 9"/>
          <p:cNvSpPr/>
          <p:nvPr>
            <p:custDataLst>
              <p:tags r:id="rId7"/>
            </p:custDataLst>
          </p:nvPr>
        </p:nvSpPr>
        <p:spPr>
          <a:xfrm flipH="1">
            <a:off x="9223333" y="460439"/>
            <a:ext cx="2968667" cy="5937123"/>
          </a:xfrm>
          <a:custGeom>
            <a:avLst/>
            <a:gdLst>
              <a:gd name="connsiteX0" fmla="*/ 0 w 2968667"/>
              <a:gd name="connsiteY0" fmla="*/ 0 h 5937123"/>
              <a:gd name="connsiteX1" fmla="*/ 2968459 w 2968667"/>
              <a:gd name="connsiteY1" fmla="*/ 2968457 h 5937123"/>
              <a:gd name="connsiteX2" fmla="*/ 2968667 w 2968667"/>
              <a:gd name="connsiteY2" fmla="*/ 2968457 h 5937123"/>
              <a:gd name="connsiteX3" fmla="*/ 0 w 2968667"/>
              <a:gd name="connsiteY3" fmla="*/ 5937123 h 5937123"/>
              <a:gd name="connsiteX4" fmla="*/ 0 w 2968667"/>
              <a:gd name="connsiteY4" fmla="*/ 4759980 h 5937123"/>
              <a:gd name="connsiteX5" fmla="*/ 1791524 w 2968667"/>
              <a:gd name="connsiteY5" fmla="*/ 2968457 h 5937123"/>
              <a:gd name="connsiteX6" fmla="*/ 0 w 2968667"/>
              <a:gd name="connsiteY6" fmla="*/ 1176935 h 593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68667" h="5937123">
                <a:moveTo>
                  <a:pt x="0" y="0"/>
                </a:moveTo>
                <a:lnTo>
                  <a:pt x="2968459" y="2968457"/>
                </a:lnTo>
                <a:lnTo>
                  <a:pt x="2968667" y="2968457"/>
                </a:lnTo>
                <a:lnTo>
                  <a:pt x="0" y="5937123"/>
                </a:lnTo>
                <a:lnTo>
                  <a:pt x="0" y="4759980"/>
                </a:lnTo>
                <a:lnTo>
                  <a:pt x="1791524" y="2968457"/>
                </a:lnTo>
                <a:lnTo>
                  <a:pt x="0" y="117693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cxnSp>
        <p:nvCxnSpPr>
          <p:cNvPr id="18" name="直接连接符 17"/>
          <p:cNvCxnSpPr/>
          <p:nvPr>
            <p:custDataLst>
              <p:tags r:id="rId8"/>
            </p:custDataLst>
          </p:nvPr>
        </p:nvCxnSpPr>
        <p:spPr>
          <a:xfrm flipH="1">
            <a:off x="8555404" y="699862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 flipH="1">
            <a:off x="8752215" y="699862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" name="直接连接符 22"/>
          <p:cNvCxnSpPr/>
          <p:nvPr>
            <p:custDataLst>
              <p:tags r:id="rId10"/>
            </p:custDataLst>
          </p:nvPr>
        </p:nvCxnSpPr>
        <p:spPr>
          <a:xfrm flipH="1">
            <a:off x="8949027" y="699862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直接连接符 23"/>
          <p:cNvCxnSpPr/>
          <p:nvPr>
            <p:custDataLst>
              <p:tags r:id="rId11"/>
            </p:custDataLst>
          </p:nvPr>
        </p:nvCxnSpPr>
        <p:spPr>
          <a:xfrm flipH="1" flipV="1">
            <a:off x="8555404" y="3962228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直接连接符 24"/>
          <p:cNvCxnSpPr/>
          <p:nvPr>
            <p:custDataLst>
              <p:tags r:id="rId12"/>
            </p:custDataLst>
          </p:nvPr>
        </p:nvCxnSpPr>
        <p:spPr>
          <a:xfrm flipH="1" flipV="1">
            <a:off x="8752215" y="3962228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连接符 25"/>
          <p:cNvCxnSpPr/>
          <p:nvPr>
            <p:custDataLst>
              <p:tags r:id="rId13"/>
            </p:custDataLst>
          </p:nvPr>
        </p:nvCxnSpPr>
        <p:spPr>
          <a:xfrm flipH="1" flipV="1">
            <a:off x="8949027" y="3962228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2" name="任意多边形: 形状 31"/>
          <p:cNvSpPr/>
          <p:nvPr>
            <p:custDataLst>
              <p:tags r:id="rId14"/>
            </p:custDataLst>
          </p:nvPr>
        </p:nvSpPr>
        <p:spPr>
          <a:xfrm flipH="1">
            <a:off x="11637646" y="2874648"/>
            <a:ext cx="554354" cy="1108704"/>
          </a:xfrm>
          <a:custGeom>
            <a:avLst/>
            <a:gdLst>
              <a:gd name="connsiteX0" fmla="*/ 0 w 554354"/>
              <a:gd name="connsiteY0" fmla="*/ 0 h 1108704"/>
              <a:gd name="connsiteX1" fmla="*/ 554354 w 554354"/>
              <a:gd name="connsiteY1" fmla="*/ 554352 h 1108704"/>
              <a:gd name="connsiteX2" fmla="*/ 0 w 554354"/>
              <a:gd name="connsiteY2" fmla="*/ 1108704 h 1108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4354" h="1108704">
                <a:moveTo>
                  <a:pt x="0" y="0"/>
                </a:moveTo>
                <a:lnTo>
                  <a:pt x="554354" y="554352"/>
                </a:lnTo>
                <a:lnTo>
                  <a:pt x="0" y="1108704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5080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3" name="任意多边形: 形状 32"/>
          <p:cNvSpPr/>
          <p:nvPr>
            <p:custDataLst>
              <p:tags r:id="rId15"/>
            </p:custDataLst>
          </p:nvPr>
        </p:nvSpPr>
        <p:spPr>
          <a:xfrm flipH="1">
            <a:off x="10100126" y="1337201"/>
            <a:ext cx="2091874" cy="4183599"/>
          </a:xfrm>
          <a:custGeom>
            <a:avLst/>
            <a:gdLst>
              <a:gd name="connsiteX0" fmla="*/ 0 w 2091874"/>
              <a:gd name="connsiteY0" fmla="*/ 0 h 4183599"/>
              <a:gd name="connsiteX1" fmla="*/ 2091727 w 2091874"/>
              <a:gd name="connsiteY1" fmla="*/ 2091726 h 4183599"/>
              <a:gd name="connsiteX2" fmla="*/ 2091874 w 2091874"/>
              <a:gd name="connsiteY2" fmla="*/ 2091726 h 4183599"/>
              <a:gd name="connsiteX3" fmla="*/ 0 w 2091874"/>
              <a:gd name="connsiteY3" fmla="*/ 4183599 h 4183599"/>
              <a:gd name="connsiteX4" fmla="*/ 0 w 2091874"/>
              <a:gd name="connsiteY4" fmla="*/ 3354124 h 4183599"/>
              <a:gd name="connsiteX5" fmla="*/ 1262398 w 2091874"/>
              <a:gd name="connsiteY5" fmla="*/ 2091726 h 4183599"/>
              <a:gd name="connsiteX6" fmla="*/ 0 w 2091874"/>
              <a:gd name="connsiteY6" fmla="*/ 829327 h 4183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1874" h="4183599">
                <a:moveTo>
                  <a:pt x="0" y="0"/>
                </a:moveTo>
                <a:lnTo>
                  <a:pt x="2091727" y="2091726"/>
                </a:lnTo>
                <a:lnTo>
                  <a:pt x="2091874" y="2091726"/>
                </a:lnTo>
                <a:lnTo>
                  <a:pt x="0" y="4183599"/>
                </a:lnTo>
                <a:lnTo>
                  <a:pt x="0" y="3354124"/>
                </a:lnTo>
                <a:lnTo>
                  <a:pt x="1262398" y="2091726"/>
                </a:lnTo>
                <a:lnTo>
                  <a:pt x="0" y="829327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4" name="任意多边形: 形状 33"/>
          <p:cNvSpPr/>
          <p:nvPr>
            <p:custDataLst>
              <p:tags r:id="rId16"/>
            </p:custDataLst>
          </p:nvPr>
        </p:nvSpPr>
        <p:spPr>
          <a:xfrm flipH="1">
            <a:off x="8755453" y="0"/>
            <a:ext cx="3436547" cy="6858000"/>
          </a:xfrm>
          <a:custGeom>
            <a:avLst/>
            <a:gdLst>
              <a:gd name="connsiteX0" fmla="*/ 1 w 3436547"/>
              <a:gd name="connsiteY0" fmla="*/ 0 h 6871033"/>
              <a:gd name="connsiteX1" fmla="*/ 3436547 w 3436547"/>
              <a:gd name="connsiteY1" fmla="*/ 3435516 h 6871033"/>
              <a:gd name="connsiteX2" fmla="*/ 1 w 3436547"/>
              <a:gd name="connsiteY2" fmla="*/ 6871033 h 6871033"/>
              <a:gd name="connsiteX3" fmla="*/ 0 w 3436547"/>
              <a:gd name="connsiteY3" fmla="*/ 6871032 h 6871033"/>
              <a:gd name="connsiteX4" fmla="*/ 0 w 3436547"/>
              <a:gd name="connsiteY4" fmla="*/ 6041558 h 6871033"/>
              <a:gd name="connsiteX5" fmla="*/ 1 w 3436547"/>
              <a:gd name="connsiteY5" fmla="*/ 6041559 h 6871033"/>
              <a:gd name="connsiteX6" fmla="*/ 2606778 w 3436547"/>
              <a:gd name="connsiteY6" fmla="*/ 3435516 h 6871033"/>
              <a:gd name="connsiteX7" fmla="*/ 1 w 3436547"/>
              <a:gd name="connsiteY7" fmla="*/ 829475 h 6871033"/>
              <a:gd name="connsiteX8" fmla="*/ 0 w 3436547"/>
              <a:gd name="connsiteY8" fmla="*/ 829476 h 6871033"/>
              <a:gd name="connsiteX9" fmla="*/ 0 w 3436547"/>
              <a:gd name="connsiteY9" fmla="*/ 1 h 6871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36547" h="6871033">
                <a:moveTo>
                  <a:pt x="1" y="0"/>
                </a:moveTo>
                <a:lnTo>
                  <a:pt x="3436547" y="3435516"/>
                </a:lnTo>
                <a:lnTo>
                  <a:pt x="1" y="6871033"/>
                </a:lnTo>
                <a:lnTo>
                  <a:pt x="0" y="6871032"/>
                </a:lnTo>
                <a:lnTo>
                  <a:pt x="0" y="6041558"/>
                </a:lnTo>
                <a:lnTo>
                  <a:pt x="1" y="6041559"/>
                </a:lnTo>
                <a:lnTo>
                  <a:pt x="2606778" y="3435516"/>
                </a:lnTo>
                <a:lnTo>
                  <a:pt x="1" y="829475"/>
                </a:lnTo>
                <a:lnTo>
                  <a:pt x="0" y="829476"/>
                </a:lnTo>
                <a:lnTo>
                  <a:pt x="0" y="1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6000">
                <a:schemeClr val="accent1">
                  <a:alpha val="0"/>
                </a:schemeClr>
              </a:gs>
            </a:gsLst>
            <a:lin ang="5400000" scaled="1"/>
            <a:tileRect/>
          </a:gradFill>
          <a:ln w="1905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5" name="任意多边形: 形状 34"/>
          <p:cNvSpPr/>
          <p:nvPr>
            <p:custDataLst>
              <p:tags r:id="rId17"/>
            </p:custDataLst>
          </p:nvPr>
        </p:nvSpPr>
        <p:spPr>
          <a:xfrm flipH="1">
            <a:off x="5761754" y="0"/>
            <a:ext cx="4961673" cy="6857999"/>
          </a:xfrm>
          <a:custGeom>
            <a:avLst/>
            <a:gdLst>
              <a:gd name="connsiteX0" fmla="*/ 13037 w 4961673"/>
              <a:gd name="connsiteY0" fmla="*/ 0 h 6857999"/>
              <a:gd name="connsiteX1" fmla="*/ 1531645 w 4961673"/>
              <a:gd name="connsiteY1" fmla="*/ 0 h 6857999"/>
              <a:gd name="connsiteX2" fmla="*/ 4961673 w 4961673"/>
              <a:gd name="connsiteY2" fmla="*/ 3422495 h 6857999"/>
              <a:gd name="connsiteX3" fmla="*/ 1518608 w 4961673"/>
              <a:gd name="connsiteY3" fmla="*/ 6857999 h 6857999"/>
              <a:gd name="connsiteX4" fmla="*/ 0 w 4961673"/>
              <a:gd name="connsiteY4" fmla="*/ 6857999 h 6857999"/>
              <a:gd name="connsiteX5" fmla="*/ 3443005 w 4961673"/>
              <a:gd name="connsiteY5" fmla="*/ 342249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1673" h="6857999">
                <a:moveTo>
                  <a:pt x="13037" y="0"/>
                </a:moveTo>
                <a:lnTo>
                  <a:pt x="1531645" y="0"/>
                </a:lnTo>
                <a:lnTo>
                  <a:pt x="4961673" y="3422495"/>
                </a:lnTo>
                <a:lnTo>
                  <a:pt x="1518608" y="6857999"/>
                </a:lnTo>
                <a:lnTo>
                  <a:pt x="0" y="6857999"/>
                </a:lnTo>
                <a:lnTo>
                  <a:pt x="3443005" y="3422495"/>
                </a:lnTo>
                <a:close/>
              </a:path>
            </a:pathLst>
          </a:custGeom>
          <a:gradFill flip="none" rotWithShape="1">
            <a:gsLst>
              <a:gs pos="18000">
                <a:schemeClr val="accent1">
                  <a:alpha val="20000"/>
                </a:schemeClr>
              </a:gs>
              <a:gs pos="73000">
                <a:schemeClr val="accent1">
                  <a:alpha val="0"/>
                </a:schemeClr>
              </a:gs>
            </a:gsLst>
            <a:lin ang="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cxnSp>
        <p:nvCxnSpPr>
          <p:cNvPr id="28" name="直接连接符 27"/>
          <p:cNvCxnSpPr/>
          <p:nvPr>
            <p:custDataLst>
              <p:tags r:id="rId18"/>
            </p:custDataLst>
          </p:nvPr>
        </p:nvCxnSpPr>
        <p:spPr>
          <a:xfrm>
            <a:off x="1379811" y="5949950"/>
            <a:ext cx="358226" cy="0"/>
          </a:xfrm>
          <a:prstGeom prst="line">
            <a:avLst/>
          </a:prstGeom>
          <a:ln w="25400" cap="rnd">
            <a:solidFill>
              <a:schemeClr val="accent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/>
            <p:custDataLst>
              <p:tags r:id="rId19"/>
            </p:custDataLst>
          </p:nvPr>
        </p:nvSpPr>
        <p:spPr>
          <a:xfrm>
            <a:off x="1247775" y="1656000"/>
            <a:ext cx="5900777" cy="1800000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5400" b="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7" hasCustomPrompt="1"/>
            <p:custDataLst>
              <p:tags r:id="rId20"/>
            </p:custDataLst>
          </p:nvPr>
        </p:nvSpPr>
        <p:spPr>
          <a:xfrm>
            <a:off x="1252842" y="3987256"/>
            <a:ext cx="2880000" cy="547200"/>
          </a:xfrm>
          <a:custGeom>
            <a:avLst/>
            <a:gdLst>
              <a:gd name="connsiteX0" fmla="*/ 0 w 2880000"/>
              <a:gd name="connsiteY0" fmla="*/ 0 h 547200"/>
              <a:gd name="connsiteX1" fmla="*/ 2788798 w 2880000"/>
              <a:gd name="connsiteY1" fmla="*/ 0 h 547200"/>
              <a:gd name="connsiteX2" fmla="*/ 2880000 w 2880000"/>
              <a:gd name="connsiteY2" fmla="*/ 91202 h 547200"/>
              <a:gd name="connsiteX3" fmla="*/ 2880000 w 2880000"/>
              <a:gd name="connsiteY3" fmla="*/ 547200 h 547200"/>
              <a:gd name="connsiteX4" fmla="*/ 419182 w 2880000"/>
              <a:gd name="connsiteY4" fmla="*/ 547200 h 547200"/>
              <a:gd name="connsiteX5" fmla="*/ 331612 w 2880000"/>
              <a:gd name="connsiteY5" fmla="*/ 436147 h 547200"/>
              <a:gd name="connsiteX6" fmla="*/ 0 w 2880000"/>
              <a:gd name="connsiteY6" fmla="*/ 436147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80000" h="547200">
                <a:moveTo>
                  <a:pt x="0" y="0"/>
                </a:moveTo>
                <a:lnTo>
                  <a:pt x="2788798" y="0"/>
                </a:lnTo>
                <a:lnTo>
                  <a:pt x="2880000" y="91202"/>
                </a:lnTo>
                <a:lnTo>
                  <a:pt x="2880000" y="547200"/>
                </a:lnTo>
                <a:lnTo>
                  <a:pt x="419182" y="547200"/>
                </a:lnTo>
                <a:lnTo>
                  <a:pt x="331612" y="436147"/>
                </a:lnTo>
                <a:lnTo>
                  <a:pt x="0" y="436147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1">
                    <a:alpha val="10000"/>
                  </a:schemeClr>
                </a:gs>
              </a:gsLst>
              <a:lin ang="0" scaled="1"/>
              <a:tileRect/>
            </a:gradFill>
          </a:ln>
        </p:spPr>
        <p:txBody>
          <a:bodyPr wrap="square" lIns="36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600"/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3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24"/>
            </p:custDataLst>
          </p:nvPr>
        </p:nvSpPr>
        <p:spPr>
          <a:xfrm flipV="1">
            <a:off x="1277176" y="4462345"/>
            <a:ext cx="312253" cy="69831"/>
          </a:xfrm>
          <a:custGeom>
            <a:avLst/>
            <a:gdLst>
              <a:gd name="connsiteX0" fmla="*/ 278134 w 389081"/>
              <a:gd name="connsiteY0" fmla="*/ 89627 h 89627"/>
              <a:gd name="connsiteX1" fmla="*/ 329769 w 389081"/>
              <a:gd name="connsiteY1" fmla="*/ 89627 h 89627"/>
              <a:gd name="connsiteX2" fmla="*/ 389081 w 389081"/>
              <a:gd name="connsiteY2" fmla="*/ 0 h 89627"/>
              <a:gd name="connsiteX3" fmla="*/ 337446 w 389081"/>
              <a:gd name="connsiteY3" fmla="*/ 0 h 89627"/>
              <a:gd name="connsiteX4" fmla="*/ 185423 w 389081"/>
              <a:gd name="connsiteY4" fmla="*/ 89627 h 89627"/>
              <a:gd name="connsiteX5" fmla="*/ 237057 w 389081"/>
              <a:gd name="connsiteY5" fmla="*/ 89627 h 89627"/>
              <a:gd name="connsiteX6" fmla="*/ 296370 w 389081"/>
              <a:gd name="connsiteY6" fmla="*/ 0 h 89627"/>
              <a:gd name="connsiteX7" fmla="*/ 244735 w 389081"/>
              <a:gd name="connsiteY7" fmla="*/ 0 h 89627"/>
              <a:gd name="connsiteX8" fmla="*/ 92711 w 389081"/>
              <a:gd name="connsiteY8" fmla="*/ 89627 h 89627"/>
              <a:gd name="connsiteX9" fmla="*/ 144346 w 389081"/>
              <a:gd name="connsiteY9" fmla="*/ 89627 h 89627"/>
              <a:gd name="connsiteX10" fmla="*/ 203659 w 389081"/>
              <a:gd name="connsiteY10" fmla="*/ 0 h 89627"/>
              <a:gd name="connsiteX11" fmla="*/ 152024 w 389081"/>
              <a:gd name="connsiteY11" fmla="*/ 0 h 89627"/>
              <a:gd name="connsiteX12" fmla="*/ 0 w 389081"/>
              <a:gd name="connsiteY12" fmla="*/ 89627 h 89627"/>
              <a:gd name="connsiteX13" fmla="*/ 51635 w 389081"/>
              <a:gd name="connsiteY13" fmla="*/ 89627 h 89627"/>
              <a:gd name="connsiteX14" fmla="*/ 110947 w 389081"/>
              <a:gd name="connsiteY14" fmla="*/ 0 h 89627"/>
              <a:gd name="connsiteX15" fmla="*/ 59312 w 389081"/>
              <a:gd name="connsiteY15" fmla="*/ 0 h 8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89081" h="89627">
                <a:moveTo>
                  <a:pt x="278134" y="89627"/>
                </a:moveTo>
                <a:lnTo>
                  <a:pt x="329769" y="89627"/>
                </a:lnTo>
                <a:lnTo>
                  <a:pt x="389081" y="0"/>
                </a:lnTo>
                <a:lnTo>
                  <a:pt x="337446" y="0"/>
                </a:lnTo>
                <a:close/>
                <a:moveTo>
                  <a:pt x="185423" y="89627"/>
                </a:moveTo>
                <a:lnTo>
                  <a:pt x="237057" y="89627"/>
                </a:lnTo>
                <a:lnTo>
                  <a:pt x="296370" y="0"/>
                </a:lnTo>
                <a:lnTo>
                  <a:pt x="244735" y="0"/>
                </a:lnTo>
                <a:close/>
                <a:moveTo>
                  <a:pt x="92711" y="89627"/>
                </a:moveTo>
                <a:lnTo>
                  <a:pt x="144346" y="89627"/>
                </a:lnTo>
                <a:lnTo>
                  <a:pt x="203659" y="0"/>
                </a:lnTo>
                <a:lnTo>
                  <a:pt x="152024" y="0"/>
                </a:lnTo>
                <a:close/>
                <a:moveTo>
                  <a:pt x="0" y="89627"/>
                </a:moveTo>
                <a:lnTo>
                  <a:pt x="51635" y="89627"/>
                </a:lnTo>
                <a:lnTo>
                  <a:pt x="110947" y="0"/>
                </a:lnTo>
                <a:lnTo>
                  <a:pt x="59312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6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>
            <p:custDataLst>
              <p:tags r:id="rId3"/>
            </p:custDataLst>
          </p:nvPr>
        </p:nvSpPr>
        <p:spPr>
          <a:xfrm>
            <a:off x="7348406" y="0"/>
            <a:ext cx="4843594" cy="3860800"/>
          </a:xfrm>
          <a:prstGeom prst="rect">
            <a:avLst/>
          </a:prstGeom>
          <a:gradFill flip="none" rotWithShape="1">
            <a:gsLst>
              <a:gs pos="36000">
                <a:schemeClr val="accent1">
                  <a:alpha val="0"/>
                </a:schemeClr>
              </a:gs>
              <a:gs pos="100000">
                <a:schemeClr val="accent1">
                  <a:alpha val="20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>
            <p:custDataLst>
              <p:tags r:id="rId4"/>
            </p:custDataLst>
          </p:nvPr>
        </p:nvSpPr>
        <p:spPr>
          <a:xfrm>
            <a:off x="10421904" y="846740"/>
            <a:ext cx="556181" cy="84328"/>
          </a:xfrm>
          <a:custGeom>
            <a:avLst/>
            <a:gdLst>
              <a:gd name="connsiteX0" fmla="*/ 514017 w 556181"/>
              <a:gd name="connsiteY0" fmla="*/ 0 h 84328"/>
              <a:gd name="connsiteX1" fmla="*/ 556181 w 556181"/>
              <a:gd name="connsiteY1" fmla="*/ 42164 h 84328"/>
              <a:gd name="connsiteX2" fmla="*/ 514017 w 556181"/>
              <a:gd name="connsiteY2" fmla="*/ 84328 h 84328"/>
              <a:gd name="connsiteX3" fmla="*/ 471853 w 556181"/>
              <a:gd name="connsiteY3" fmla="*/ 42164 h 84328"/>
              <a:gd name="connsiteX4" fmla="*/ 514017 w 556181"/>
              <a:gd name="connsiteY4" fmla="*/ 0 h 84328"/>
              <a:gd name="connsiteX5" fmla="*/ 356734 w 556181"/>
              <a:gd name="connsiteY5" fmla="*/ 0 h 84328"/>
              <a:gd name="connsiteX6" fmla="*/ 398898 w 556181"/>
              <a:gd name="connsiteY6" fmla="*/ 42164 h 84328"/>
              <a:gd name="connsiteX7" fmla="*/ 356734 w 556181"/>
              <a:gd name="connsiteY7" fmla="*/ 84328 h 84328"/>
              <a:gd name="connsiteX8" fmla="*/ 314570 w 556181"/>
              <a:gd name="connsiteY8" fmla="*/ 42164 h 84328"/>
              <a:gd name="connsiteX9" fmla="*/ 356734 w 556181"/>
              <a:gd name="connsiteY9" fmla="*/ 0 h 84328"/>
              <a:gd name="connsiteX10" fmla="*/ 199448 w 556181"/>
              <a:gd name="connsiteY10" fmla="*/ 0 h 84328"/>
              <a:gd name="connsiteX11" fmla="*/ 241612 w 556181"/>
              <a:gd name="connsiteY11" fmla="*/ 42164 h 84328"/>
              <a:gd name="connsiteX12" fmla="*/ 199448 w 556181"/>
              <a:gd name="connsiteY12" fmla="*/ 84328 h 84328"/>
              <a:gd name="connsiteX13" fmla="*/ 157284 w 556181"/>
              <a:gd name="connsiteY13" fmla="*/ 42164 h 84328"/>
              <a:gd name="connsiteX14" fmla="*/ 199448 w 556181"/>
              <a:gd name="connsiteY14" fmla="*/ 0 h 84328"/>
              <a:gd name="connsiteX15" fmla="*/ 42164 w 556181"/>
              <a:gd name="connsiteY15" fmla="*/ 0 h 84328"/>
              <a:gd name="connsiteX16" fmla="*/ 84328 w 556181"/>
              <a:gd name="connsiteY16" fmla="*/ 42164 h 84328"/>
              <a:gd name="connsiteX17" fmla="*/ 42164 w 556181"/>
              <a:gd name="connsiteY17" fmla="*/ 84328 h 84328"/>
              <a:gd name="connsiteX18" fmla="*/ 0 w 556181"/>
              <a:gd name="connsiteY18" fmla="*/ 42164 h 84328"/>
              <a:gd name="connsiteX19" fmla="*/ 42164 w 556181"/>
              <a:gd name="connsiteY19" fmla="*/ 0 h 8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56181" h="84328">
                <a:moveTo>
                  <a:pt x="514017" y="0"/>
                </a:moveTo>
                <a:cubicBezTo>
                  <a:pt x="537304" y="0"/>
                  <a:pt x="556181" y="18877"/>
                  <a:pt x="556181" y="42164"/>
                </a:cubicBezTo>
                <a:cubicBezTo>
                  <a:pt x="556181" y="65451"/>
                  <a:pt x="537304" y="84328"/>
                  <a:pt x="514017" y="84328"/>
                </a:cubicBezTo>
                <a:cubicBezTo>
                  <a:pt x="490730" y="84328"/>
                  <a:pt x="471853" y="65451"/>
                  <a:pt x="471853" y="42164"/>
                </a:cubicBezTo>
                <a:cubicBezTo>
                  <a:pt x="471853" y="18877"/>
                  <a:pt x="490730" y="0"/>
                  <a:pt x="514017" y="0"/>
                </a:cubicBezTo>
                <a:close/>
                <a:moveTo>
                  <a:pt x="356734" y="0"/>
                </a:moveTo>
                <a:cubicBezTo>
                  <a:pt x="380021" y="0"/>
                  <a:pt x="398898" y="18877"/>
                  <a:pt x="398898" y="42164"/>
                </a:cubicBezTo>
                <a:cubicBezTo>
                  <a:pt x="398898" y="65451"/>
                  <a:pt x="380021" y="84328"/>
                  <a:pt x="356734" y="84328"/>
                </a:cubicBezTo>
                <a:cubicBezTo>
                  <a:pt x="333447" y="84328"/>
                  <a:pt x="314570" y="65451"/>
                  <a:pt x="314570" y="42164"/>
                </a:cubicBezTo>
                <a:cubicBezTo>
                  <a:pt x="314570" y="18877"/>
                  <a:pt x="333447" y="0"/>
                  <a:pt x="356734" y="0"/>
                </a:cubicBezTo>
                <a:close/>
                <a:moveTo>
                  <a:pt x="199448" y="0"/>
                </a:moveTo>
                <a:cubicBezTo>
                  <a:pt x="222735" y="0"/>
                  <a:pt x="241612" y="18877"/>
                  <a:pt x="241612" y="42164"/>
                </a:cubicBezTo>
                <a:cubicBezTo>
                  <a:pt x="241612" y="65451"/>
                  <a:pt x="222735" y="84328"/>
                  <a:pt x="199448" y="84328"/>
                </a:cubicBezTo>
                <a:cubicBezTo>
                  <a:pt x="176161" y="84328"/>
                  <a:pt x="157284" y="65451"/>
                  <a:pt x="157284" y="42164"/>
                </a:cubicBezTo>
                <a:cubicBezTo>
                  <a:pt x="157284" y="18877"/>
                  <a:pt x="176161" y="0"/>
                  <a:pt x="199448" y="0"/>
                </a:cubicBezTo>
                <a:close/>
                <a:moveTo>
                  <a:pt x="42164" y="0"/>
                </a:moveTo>
                <a:cubicBezTo>
                  <a:pt x="65451" y="0"/>
                  <a:pt x="84328" y="18877"/>
                  <a:pt x="84328" y="42164"/>
                </a:cubicBezTo>
                <a:cubicBezTo>
                  <a:pt x="84328" y="65451"/>
                  <a:pt x="65451" y="84328"/>
                  <a:pt x="42164" y="84328"/>
                </a:cubicBezTo>
                <a:cubicBezTo>
                  <a:pt x="18877" y="84328"/>
                  <a:pt x="0" y="65451"/>
                  <a:pt x="0" y="42164"/>
                </a:cubicBezTo>
                <a:cubicBezTo>
                  <a:pt x="0" y="18877"/>
                  <a:pt x="18877" y="0"/>
                  <a:pt x="4216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>
            <p:custDataLst>
              <p:tags r:id="rId5"/>
            </p:custDataLst>
          </p:nvPr>
        </p:nvCxnSpPr>
        <p:spPr>
          <a:xfrm flipH="1">
            <a:off x="4639403" y="5949950"/>
            <a:ext cx="6169025" cy="0"/>
          </a:xfrm>
          <a:prstGeom prst="line">
            <a:avLst/>
          </a:prstGeom>
          <a:ln w="25400" cap="rnd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2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>
            <p:custDataLst>
              <p:tags r:id="rId6"/>
            </p:custDataLst>
          </p:nvPr>
        </p:nvCxnSpPr>
        <p:spPr>
          <a:xfrm flipH="1">
            <a:off x="10915065" y="5949950"/>
            <a:ext cx="358226" cy="0"/>
          </a:xfrm>
          <a:prstGeom prst="line">
            <a:avLst/>
          </a:prstGeom>
          <a:ln w="25400" cap="rnd">
            <a:solidFill>
              <a:schemeClr val="accent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>
            <p:custDataLst>
              <p:tags r:id="rId7"/>
            </p:custDataLst>
          </p:nvPr>
        </p:nvCxnSpPr>
        <p:spPr>
          <a:xfrm flipH="1">
            <a:off x="11379928" y="5949950"/>
            <a:ext cx="135383" cy="0"/>
          </a:xfrm>
          <a:prstGeom prst="line">
            <a:avLst/>
          </a:prstGeom>
          <a:ln w="25400" cap="rnd">
            <a:solidFill>
              <a:schemeClr val="accent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/>
            <p:custDataLst>
              <p:tags r:id="rId8"/>
            </p:custDataLst>
          </p:nvPr>
        </p:nvSpPr>
        <p:spPr>
          <a:xfrm>
            <a:off x="3833407" y="3089881"/>
            <a:ext cx="7122469" cy="1747953"/>
          </a:xfrm>
        </p:spPr>
        <p:txBody>
          <a:bodyPr wrap="square" anchor="t" anchorCtr="0">
            <a:normAutofit/>
          </a:bodyPr>
          <a:lstStyle>
            <a:lvl1pPr algn="r">
              <a:lnSpc>
                <a:spcPct val="100000"/>
              </a:lnSpc>
              <a:defRPr sz="5400" b="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9"/>
            </p:custDataLst>
          </p:nvPr>
        </p:nvSpPr>
        <p:spPr>
          <a:xfrm>
            <a:off x="3833406" y="1946955"/>
            <a:ext cx="7122470" cy="972000"/>
          </a:xfrm>
        </p:spPr>
        <p:txBody>
          <a:bodyPr wrap="square" anchor="b" anchorCtr="0">
            <a:normAutofit/>
          </a:bodyPr>
          <a:lstStyle>
            <a:lvl1pPr marL="0" indent="0" algn="r">
              <a:lnSpc>
                <a:spcPct val="100000"/>
              </a:lnSpc>
              <a:buNone/>
              <a:defRPr sz="2400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38" name="文本占位符 37"/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8265034" y="4921400"/>
            <a:ext cx="2690842" cy="545625"/>
          </a:xfrm>
          <a:custGeom>
            <a:avLst/>
            <a:gdLst>
              <a:gd name="connsiteX0" fmla="*/ 0 w 2690842"/>
              <a:gd name="connsiteY0" fmla="*/ 0 h 545625"/>
              <a:gd name="connsiteX1" fmla="*/ 2690842 w 2690842"/>
              <a:gd name="connsiteY1" fmla="*/ 0 h 545625"/>
              <a:gd name="connsiteX2" fmla="*/ 2690842 w 2690842"/>
              <a:gd name="connsiteY2" fmla="*/ 440636 h 545625"/>
              <a:gd name="connsiteX3" fmla="*/ 2365574 w 2690842"/>
              <a:gd name="connsiteY3" fmla="*/ 440636 h 545625"/>
              <a:gd name="connsiteX4" fmla="*/ 2280214 w 2690842"/>
              <a:gd name="connsiteY4" fmla="*/ 545625 h 545625"/>
              <a:gd name="connsiteX5" fmla="*/ 0 w 2690842"/>
              <a:gd name="connsiteY5" fmla="*/ 545625 h 545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90842" h="545625">
                <a:moveTo>
                  <a:pt x="0" y="0"/>
                </a:moveTo>
                <a:lnTo>
                  <a:pt x="2690842" y="0"/>
                </a:lnTo>
                <a:lnTo>
                  <a:pt x="2690842" y="440636"/>
                </a:lnTo>
                <a:lnTo>
                  <a:pt x="2365574" y="440636"/>
                </a:lnTo>
                <a:lnTo>
                  <a:pt x="2280214" y="545625"/>
                </a:lnTo>
                <a:lnTo>
                  <a:pt x="0" y="54562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  <a:tileRect/>
          </a:gradFill>
          <a:ln>
            <a:gradFill flip="none" rotWithShape="1">
              <a:gsLst>
                <a:gs pos="0">
                  <a:schemeClr val="accent1">
                    <a:alpha val="10000"/>
                  </a:schemeClr>
                </a:gs>
                <a:gs pos="99000">
                  <a:schemeClr val="accent1">
                    <a:alpha val="70000"/>
                  </a:schemeClr>
                </a:gs>
              </a:gsLst>
              <a:lin ang="0" scaled="1"/>
              <a:tileRect/>
            </a:gradFill>
          </a:ln>
        </p:spPr>
        <p:txBody>
          <a:bodyPr wrap="square" rIns="540000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600"/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sp>
        <p:nvSpPr>
          <p:cNvPr id="20" name="任意多边形: 形状 19"/>
          <p:cNvSpPr/>
          <p:nvPr>
            <p:custDataLst>
              <p:tags r:id="rId14"/>
            </p:custDataLst>
          </p:nvPr>
        </p:nvSpPr>
        <p:spPr>
          <a:xfrm flipH="1" flipV="1">
            <a:off x="10606610" y="5397193"/>
            <a:ext cx="312253" cy="69831"/>
          </a:xfrm>
          <a:custGeom>
            <a:avLst/>
            <a:gdLst>
              <a:gd name="connsiteX0" fmla="*/ 278134 w 389081"/>
              <a:gd name="connsiteY0" fmla="*/ 89627 h 89627"/>
              <a:gd name="connsiteX1" fmla="*/ 329769 w 389081"/>
              <a:gd name="connsiteY1" fmla="*/ 89627 h 89627"/>
              <a:gd name="connsiteX2" fmla="*/ 389081 w 389081"/>
              <a:gd name="connsiteY2" fmla="*/ 0 h 89627"/>
              <a:gd name="connsiteX3" fmla="*/ 337446 w 389081"/>
              <a:gd name="connsiteY3" fmla="*/ 0 h 89627"/>
              <a:gd name="connsiteX4" fmla="*/ 185423 w 389081"/>
              <a:gd name="connsiteY4" fmla="*/ 89627 h 89627"/>
              <a:gd name="connsiteX5" fmla="*/ 237057 w 389081"/>
              <a:gd name="connsiteY5" fmla="*/ 89627 h 89627"/>
              <a:gd name="connsiteX6" fmla="*/ 296370 w 389081"/>
              <a:gd name="connsiteY6" fmla="*/ 0 h 89627"/>
              <a:gd name="connsiteX7" fmla="*/ 244735 w 389081"/>
              <a:gd name="connsiteY7" fmla="*/ 0 h 89627"/>
              <a:gd name="connsiteX8" fmla="*/ 92711 w 389081"/>
              <a:gd name="connsiteY8" fmla="*/ 89627 h 89627"/>
              <a:gd name="connsiteX9" fmla="*/ 144346 w 389081"/>
              <a:gd name="connsiteY9" fmla="*/ 89627 h 89627"/>
              <a:gd name="connsiteX10" fmla="*/ 203659 w 389081"/>
              <a:gd name="connsiteY10" fmla="*/ 0 h 89627"/>
              <a:gd name="connsiteX11" fmla="*/ 152024 w 389081"/>
              <a:gd name="connsiteY11" fmla="*/ 0 h 89627"/>
              <a:gd name="connsiteX12" fmla="*/ 0 w 389081"/>
              <a:gd name="connsiteY12" fmla="*/ 89627 h 89627"/>
              <a:gd name="connsiteX13" fmla="*/ 51635 w 389081"/>
              <a:gd name="connsiteY13" fmla="*/ 89627 h 89627"/>
              <a:gd name="connsiteX14" fmla="*/ 110947 w 389081"/>
              <a:gd name="connsiteY14" fmla="*/ 0 h 89627"/>
              <a:gd name="connsiteX15" fmla="*/ 59312 w 389081"/>
              <a:gd name="connsiteY15" fmla="*/ 0 h 8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89081" h="89627">
                <a:moveTo>
                  <a:pt x="278134" y="89627"/>
                </a:moveTo>
                <a:lnTo>
                  <a:pt x="329769" y="89627"/>
                </a:lnTo>
                <a:lnTo>
                  <a:pt x="389081" y="0"/>
                </a:lnTo>
                <a:lnTo>
                  <a:pt x="337446" y="0"/>
                </a:lnTo>
                <a:close/>
                <a:moveTo>
                  <a:pt x="185423" y="89627"/>
                </a:moveTo>
                <a:lnTo>
                  <a:pt x="237057" y="89627"/>
                </a:lnTo>
                <a:lnTo>
                  <a:pt x="296370" y="0"/>
                </a:lnTo>
                <a:lnTo>
                  <a:pt x="244735" y="0"/>
                </a:lnTo>
                <a:close/>
                <a:moveTo>
                  <a:pt x="92711" y="89627"/>
                </a:moveTo>
                <a:lnTo>
                  <a:pt x="144346" y="89627"/>
                </a:lnTo>
                <a:lnTo>
                  <a:pt x="203659" y="0"/>
                </a:lnTo>
                <a:lnTo>
                  <a:pt x="152024" y="0"/>
                </a:lnTo>
                <a:close/>
                <a:moveTo>
                  <a:pt x="0" y="89627"/>
                </a:moveTo>
                <a:lnTo>
                  <a:pt x="51635" y="89627"/>
                </a:lnTo>
                <a:lnTo>
                  <a:pt x="110947" y="0"/>
                </a:lnTo>
                <a:lnTo>
                  <a:pt x="59312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37" name="任意多边形: 形状 36"/>
          <p:cNvSpPr/>
          <p:nvPr>
            <p:custDataLst>
              <p:tags r:id="rId15"/>
            </p:custDataLst>
          </p:nvPr>
        </p:nvSpPr>
        <p:spPr>
          <a:xfrm>
            <a:off x="0" y="460439"/>
            <a:ext cx="2968667" cy="5937123"/>
          </a:xfrm>
          <a:custGeom>
            <a:avLst/>
            <a:gdLst>
              <a:gd name="connsiteX0" fmla="*/ 0 w 2968667"/>
              <a:gd name="connsiteY0" fmla="*/ 0 h 5937123"/>
              <a:gd name="connsiteX1" fmla="*/ 2968459 w 2968667"/>
              <a:gd name="connsiteY1" fmla="*/ 2968457 h 5937123"/>
              <a:gd name="connsiteX2" fmla="*/ 2968667 w 2968667"/>
              <a:gd name="connsiteY2" fmla="*/ 2968457 h 5937123"/>
              <a:gd name="connsiteX3" fmla="*/ 0 w 2968667"/>
              <a:gd name="connsiteY3" fmla="*/ 5937123 h 5937123"/>
              <a:gd name="connsiteX4" fmla="*/ 0 w 2968667"/>
              <a:gd name="connsiteY4" fmla="*/ 4759980 h 5937123"/>
              <a:gd name="connsiteX5" fmla="*/ 1791524 w 2968667"/>
              <a:gd name="connsiteY5" fmla="*/ 2968457 h 5937123"/>
              <a:gd name="connsiteX6" fmla="*/ 0 w 2968667"/>
              <a:gd name="connsiteY6" fmla="*/ 1176935 h 593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68667" h="5937123">
                <a:moveTo>
                  <a:pt x="0" y="0"/>
                </a:moveTo>
                <a:lnTo>
                  <a:pt x="2968459" y="2968457"/>
                </a:lnTo>
                <a:lnTo>
                  <a:pt x="2968667" y="2968457"/>
                </a:lnTo>
                <a:lnTo>
                  <a:pt x="0" y="5937123"/>
                </a:lnTo>
                <a:lnTo>
                  <a:pt x="0" y="4759980"/>
                </a:lnTo>
                <a:lnTo>
                  <a:pt x="1791524" y="2968457"/>
                </a:lnTo>
                <a:lnTo>
                  <a:pt x="0" y="117693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cxnSp>
        <p:nvCxnSpPr>
          <p:cNvPr id="11" name="直接连接符 10"/>
          <p:cNvCxnSpPr/>
          <p:nvPr>
            <p:custDataLst>
              <p:tags r:id="rId16"/>
            </p:custDataLst>
          </p:nvPr>
        </p:nvCxnSpPr>
        <p:spPr>
          <a:xfrm>
            <a:off x="1429263" y="699862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直接连接符 11"/>
          <p:cNvCxnSpPr/>
          <p:nvPr>
            <p:custDataLst>
              <p:tags r:id="rId17"/>
            </p:custDataLst>
          </p:nvPr>
        </p:nvCxnSpPr>
        <p:spPr>
          <a:xfrm>
            <a:off x="1232452" y="699862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直接连接符 12"/>
          <p:cNvCxnSpPr/>
          <p:nvPr>
            <p:custDataLst>
              <p:tags r:id="rId18"/>
            </p:custDataLst>
          </p:nvPr>
        </p:nvCxnSpPr>
        <p:spPr>
          <a:xfrm>
            <a:off x="1035640" y="699862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" name="直接连接符 14"/>
          <p:cNvCxnSpPr/>
          <p:nvPr>
            <p:custDataLst>
              <p:tags r:id="rId19"/>
            </p:custDataLst>
          </p:nvPr>
        </p:nvCxnSpPr>
        <p:spPr>
          <a:xfrm flipV="1">
            <a:off x="1429263" y="3962228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直接连接符 15"/>
          <p:cNvCxnSpPr/>
          <p:nvPr>
            <p:custDataLst>
              <p:tags r:id="rId20"/>
            </p:custDataLst>
          </p:nvPr>
        </p:nvCxnSpPr>
        <p:spPr>
          <a:xfrm flipV="1">
            <a:off x="1232452" y="3962228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直接连接符 16"/>
          <p:cNvCxnSpPr/>
          <p:nvPr>
            <p:custDataLst>
              <p:tags r:id="rId21"/>
            </p:custDataLst>
          </p:nvPr>
        </p:nvCxnSpPr>
        <p:spPr>
          <a:xfrm flipV="1">
            <a:off x="1035640" y="3962228"/>
            <a:ext cx="2207333" cy="2207333"/>
          </a:xfrm>
          <a:prstGeom prst="line">
            <a:avLst/>
          </a:prstGeom>
          <a:noFill/>
          <a:ln w="2222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" name="任意多边形: 形状 25"/>
          <p:cNvSpPr/>
          <p:nvPr>
            <p:custDataLst>
              <p:tags r:id="rId22"/>
            </p:custDataLst>
          </p:nvPr>
        </p:nvSpPr>
        <p:spPr>
          <a:xfrm>
            <a:off x="0" y="2874648"/>
            <a:ext cx="554354" cy="1108704"/>
          </a:xfrm>
          <a:custGeom>
            <a:avLst/>
            <a:gdLst>
              <a:gd name="connsiteX0" fmla="*/ 0 w 554354"/>
              <a:gd name="connsiteY0" fmla="*/ 0 h 1108704"/>
              <a:gd name="connsiteX1" fmla="*/ 554354 w 554354"/>
              <a:gd name="connsiteY1" fmla="*/ 554352 h 1108704"/>
              <a:gd name="connsiteX2" fmla="*/ 0 w 554354"/>
              <a:gd name="connsiteY2" fmla="*/ 1108704 h 1108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4354" h="1108704">
                <a:moveTo>
                  <a:pt x="0" y="0"/>
                </a:moveTo>
                <a:lnTo>
                  <a:pt x="554354" y="554352"/>
                </a:lnTo>
                <a:lnTo>
                  <a:pt x="0" y="1108704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5080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4" name="任意多边形: 形状 33"/>
          <p:cNvSpPr/>
          <p:nvPr>
            <p:custDataLst>
              <p:tags r:id="rId23"/>
            </p:custDataLst>
          </p:nvPr>
        </p:nvSpPr>
        <p:spPr>
          <a:xfrm>
            <a:off x="0" y="1337201"/>
            <a:ext cx="2091874" cy="4183599"/>
          </a:xfrm>
          <a:custGeom>
            <a:avLst/>
            <a:gdLst>
              <a:gd name="connsiteX0" fmla="*/ 0 w 2091874"/>
              <a:gd name="connsiteY0" fmla="*/ 0 h 4183599"/>
              <a:gd name="connsiteX1" fmla="*/ 2091727 w 2091874"/>
              <a:gd name="connsiteY1" fmla="*/ 2091726 h 4183599"/>
              <a:gd name="connsiteX2" fmla="*/ 2091874 w 2091874"/>
              <a:gd name="connsiteY2" fmla="*/ 2091726 h 4183599"/>
              <a:gd name="connsiteX3" fmla="*/ 0 w 2091874"/>
              <a:gd name="connsiteY3" fmla="*/ 4183599 h 4183599"/>
              <a:gd name="connsiteX4" fmla="*/ 0 w 2091874"/>
              <a:gd name="connsiteY4" fmla="*/ 3354124 h 4183599"/>
              <a:gd name="connsiteX5" fmla="*/ 1262398 w 2091874"/>
              <a:gd name="connsiteY5" fmla="*/ 2091726 h 4183599"/>
              <a:gd name="connsiteX6" fmla="*/ 0 w 2091874"/>
              <a:gd name="connsiteY6" fmla="*/ 829327 h 4183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1874" h="4183599">
                <a:moveTo>
                  <a:pt x="0" y="0"/>
                </a:moveTo>
                <a:lnTo>
                  <a:pt x="2091727" y="2091726"/>
                </a:lnTo>
                <a:lnTo>
                  <a:pt x="2091874" y="2091726"/>
                </a:lnTo>
                <a:lnTo>
                  <a:pt x="0" y="4183599"/>
                </a:lnTo>
                <a:lnTo>
                  <a:pt x="0" y="3354124"/>
                </a:lnTo>
                <a:lnTo>
                  <a:pt x="1262398" y="2091726"/>
                </a:lnTo>
                <a:lnTo>
                  <a:pt x="0" y="829327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1" name="任意多边形: 形状 40"/>
          <p:cNvSpPr/>
          <p:nvPr>
            <p:custDataLst>
              <p:tags r:id="rId24"/>
            </p:custDataLst>
          </p:nvPr>
        </p:nvSpPr>
        <p:spPr>
          <a:xfrm>
            <a:off x="0" y="0"/>
            <a:ext cx="3436547" cy="6858000"/>
          </a:xfrm>
          <a:custGeom>
            <a:avLst/>
            <a:gdLst>
              <a:gd name="connsiteX0" fmla="*/ 1 w 3436547"/>
              <a:gd name="connsiteY0" fmla="*/ 0 h 6871033"/>
              <a:gd name="connsiteX1" fmla="*/ 3436547 w 3436547"/>
              <a:gd name="connsiteY1" fmla="*/ 3435516 h 6871033"/>
              <a:gd name="connsiteX2" fmla="*/ 1 w 3436547"/>
              <a:gd name="connsiteY2" fmla="*/ 6871033 h 6871033"/>
              <a:gd name="connsiteX3" fmla="*/ 0 w 3436547"/>
              <a:gd name="connsiteY3" fmla="*/ 6871032 h 6871033"/>
              <a:gd name="connsiteX4" fmla="*/ 0 w 3436547"/>
              <a:gd name="connsiteY4" fmla="*/ 6041558 h 6871033"/>
              <a:gd name="connsiteX5" fmla="*/ 1 w 3436547"/>
              <a:gd name="connsiteY5" fmla="*/ 6041559 h 6871033"/>
              <a:gd name="connsiteX6" fmla="*/ 2606778 w 3436547"/>
              <a:gd name="connsiteY6" fmla="*/ 3435516 h 6871033"/>
              <a:gd name="connsiteX7" fmla="*/ 1 w 3436547"/>
              <a:gd name="connsiteY7" fmla="*/ 829475 h 6871033"/>
              <a:gd name="connsiteX8" fmla="*/ 0 w 3436547"/>
              <a:gd name="connsiteY8" fmla="*/ 829476 h 6871033"/>
              <a:gd name="connsiteX9" fmla="*/ 0 w 3436547"/>
              <a:gd name="connsiteY9" fmla="*/ 1 h 6871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36547" h="6871033">
                <a:moveTo>
                  <a:pt x="1" y="0"/>
                </a:moveTo>
                <a:lnTo>
                  <a:pt x="3436547" y="3435516"/>
                </a:lnTo>
                <a:lnTo>
                  <a:pt x="1" y="6871033"/>
                </a:lnTo>
                <a:lnTo>
                  <a:pt x="0" y="6871032"/>
                </a:lnTo>
                <a:lnTo>
                  <a:pt x="0" y="6041558"/>
                </a:lnTo>
                <a:lnTo>
                  <a:pt x="1" y="6041559"/>
                </a:lnTo>
                <a:lnTo>
                  <a:pt x="2606778" y="3435516"/>
                </a:lnTo>
                <a:lnTo>
                  <a:pt x="1" y="829475"/>
                </a:lnTo>
                <a:lnTo>
                  <a:pt x="0" y="829476"/>
                </a:lnTo>
                <a:lnTo>
                  <a:pt x="0" y="1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6000">
                <a:schemeClr val="accent1">
                  <a:alpha val="0"/>
                </a:schemeClr>
              </a:gs>
            </a:gsLst>
            <a:lin ang="5400000" scaled="1"/>
            <a:tileRect/>
          </a:gradFill>
          <a:ln w="1905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4" name="任意多边形: 形状 43"/>
          <p:cNvSpPr/>
          <p:nvPr>
            <p:custDataLst>
              <p:tags r:id="rId25"/>
            </p:custDataLst>
          </p:nvPr>
        </p:nvSpPr>
        <p:spPr>
          <a:xfrm>
            <a:off x="1468573" y="0"/>
            <a:ext cx="4961673" cy="6857999"/>
          </a:xfrm>
          <a:custGeom>
            <a:avLst/>
            <a:gdLst>
              <a:gd name="connsiteX0" fmla="*/ 13037 w 4961673"/>
              <a:gd name="connsiteY0" fmla="*/ 0 h 6857999"/>
              <a:gd name="connsiteX1" fmla="*/ 1531645 w 4961673"/>
              <a:gd name="connsiteY1" fmla="*/ 0 h 6857999"/>
              <a:gd name="connsiteX2" fmla="*/ 4961673 w 4961673"/>
              <a:gd name="connsiteY2" fmla="*/ 3422495 h 6857999"/>
              <a:gd name="connsiteX3" fmla="*/ 1518608 w 4961673"/>
              <a:gd name="connsiteY3" fmla="*/ 6857999 h 6857999"/>
              <a:gd name="connsiteX4" fmla="*/ 0 w 4961673"/>
              <a:gd name="connsiteY4" fmla="*/ 6857999 h 6857999"/>
              <a:gd name="connsiteX5" fmla="*/ 3443005 w 4961673"/>
              <a:gd name="connsiteY5" fmla="*/ 342249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1673" h="6857999">
                <a:moveTo>
                  <a:pt x="13037" y="0"/>
                </a:moveTo>
                <a:lnTo>
                  <a:pt x="1531645" y="0"/>
                </a:lnTo>
                <a:lnTo>
                  <a:pt x="4961673" y="3422495"/>
                </a:lnTo>
                <a:lnTo>
                  <a:pt x="1518608" y="6857999"/>
                </a:lnTo>
                <a:lnTo>
                  <a:pt x="0" y="6857999"/>
                </a:lnTo>
                <a:lnTo>
                  <a:pt x="3443005" y="3422495"/>
                </a:lnTo>
                <a:close/>
              </a:path>
            </a:pathLst>
          </a:custGeom>
          <a:gradFill flip="none" rotWithShape="1">
            <a:gsLst>
              <a:gs pos="18000">
                <a:schemeClr val="accent1">
                  <a:alpha val="20000"/>
                </a:schemeClr>
              </a:gs>
              <a:gs pos="73000">
                <a:schemeClr val="accent1">
                  <a:alpha val="0"/>
                </a:schemeClr>
              </a:gs>
            </a:gsLst>
            <a:lin ang="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>
            <p:custDataLst>
              <p:tags r:id="rId3"/>
            </p:custDataLst>
          </p:nvPr>
        </p:nvSpPr>
        <p:spPr>
          <a:xfrm>
            <a:off x="7348406" y="0"/>
            <a:ext cx="4843594" cy="3860800"/>
          </a:xfrm>
          <a:prstGeom prst="rect">
            <a:avLst/>
          </a:prstGeom>
          <a:gradFill flip="none" rotWithShape="1">
            <a:gsLst>
              <a:gs pos="36000">
                <a:schemeClr val="accent1">
                  <a:alpha val="0"/>
                </a:schemeClr>
              </a:gs>
              <a:gs pos="100000">
                <a:schemeClr val="accent1">
                  <a:alpha val="20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: 形状 3"/>
          <p:cNvSpPr/>
          <p:nvPr>
            <p:custDataLst>
              <p:tags r:id="rId4"/>
            </p:custDataLst>
          </p:nvPr>
        </p:nvSpPr>
        <p:spPr>
          <a:xfrm>
            <a:off x="10172700" y="53476"/>
            <a:ext cx="2019297" cy="2019903"/>
          </a:xfrm>
          <a:custGeom>
            <a:avLst/>
            <a:gdLst>
              <a:gd name="connsiteX0" fmla="*/ 1 w 3435515"/>
              <a:gd name="connsiteY0" fmla="*/ 0 h 3436545"/>
              <a:gd name="connsiteX1" fmla="*/ 829476 w 3435515"/>
              <a:gd name="connsiteY1" fmla="*/ 0 h 3436545"/>
              <a:gd name="connsiteX2" fmla="*/ 829475 w 3435515"/>
              <a:gd name="connsiteY2" fmla="*/ 1 h 3436545"/>
              <a:gd name="connsiteX3" fmla="*/ 3435515 w 3435515"/>
              <a:gd name="connsiteY3" fmla="*/ 2606776 h 3436545"/>
              <a:gd name="connsiteX4" fmla="*/ 3435515 w 3435515"/>
              <a:gd name="connsiteY4" fmla="*/ 3436545 h 3436545"/>
              <a:gd name="connsiteX5" fmla="*/ 0 w 3435515"/>
              <a:gd name="connsiteY5" fmla="*/ 1 h 3436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35515" h="3436545">
                <a:moveTo>
                  <a:pt x="1" y="0"/>
                </a:moveTo>
                <a:lnTo>
                  <a:pt x="829476" y="0"/>
                </a:lnTo>
                <a:lnTo>
                  <a:pt x="829475" y="1"/>
                </a:lnTo>
                <a:lnTo>
                  <a:pt x="3435515" y="2606776"/>
                </a:lnTo>
                <a:lnTo>
                  <a:pt x="3435515" y="3436545"/>
                </a:lnTo>
                <a:lnTo>
                  <a:pt x="0" y="1"/>
                </a:lnTo>
                <a:close/>
              </a:path>
            </a:pathLst>
          </a:custGeom>
          <a:gradFill flip="none" rotWithShape="1">
            <a:gsLst>
              <a:gs pos="11000">
                <a:schemeClr val="accent1">
                  <a:alpha val="70000"/>
                </a:schemeClr>
              </a:gs>
              <a:gs pos="79000">
                <a:schemeClr val="accent1">
                  <a:alpha val="0"/>
                </a:schemeClr>
              </a:gs>
            </a:gsLst>
            <a:lin ang="1080000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>
            <p:custDataLst>
              <p:tags r:id="rId5"/>
            </p:custDataLst>
          </p:nvPr>
        </p:nvCxnSpPr>
        <p:spPr>
          <a:xfrm rot="5400000" flipV="1">
            <a:off x="10414702" y="703131"/>
            <a:ext cx="1297407" cy="1297408"/>
          </a:xfrm>
          <a:prstGeom prst="line">
            <a:avLst/>
          </a:prstGeom>
          <a:noFill/>
          <a:ln w="1587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>
                    <a:alpha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" name="直接连接符 5"/>
          <p:cNvCxnSpPr/>
          <p:nvPr>
            <p:custDataLst>
              <p:tags r:id="rId6"/>
            </p:custDataLst>
          </p:nvPr>
        </p:nvCxnSpPr>
        <p:spPr>
          <a:xfrm rot="5400000" flipV="1">
            <a:off x="10414702" y="587450"/>
            <a:ext cx="1297407" cy="1297408"/>
          </a:xfrm>
          <a:prstGeom prst="line">
            <a:avLst/>
          </a:prstGeom>
          <a:noFill/>
          <a:ln w="1587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>
                    <a:alpha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直接连接符 9"/>
          <p:cNvCxnSpPr/>
          <p:nvPr>
            <p:custDataLst>
              <p:tags r:id="rId7"/>
            </p:custDataLst>
          </p:nvPr>
        </p:nvCxnSpPr>
        <p:spPr>
          <a:xfrm rot="5400000" flipV="1">
            <a:off x="10433280" y="475577"/>
            <a:ext cx="1297407" cy="1297408"/>
          </a:xfrm>
          <a:prstGeom prst="line">
            <a:avLst/>
          </a:prstGeom>
          <a:noFill/>
          <a:ln w="15875">
            <a:gradFill>
              <a:gsLst>
                <a:gs pos="917">
                  <a:schemeClr val="accent1">
                    <a:alpha val="0"/>
                  </a:schemeClr>
                </a:gs>
                <a:gs pos="97248">
                  <a:schemeClr val="accent1">
                    <a:alpha val="0"/>
                  </a:schemeClr>
                </a:gs>
                <a:gs pos="50000">
                  <a:schemeClr val="accent1">
                    <a:alpha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任意多边形: 形状 10"/>
          <p:cNvSpPr/>
          <p:nvPr>
            <p:custDataLst>
              <p:tags r:id="rId8"/>
            </p:custDataLst>
          </p:nvPr>
        </p:nvSpPr>
        <p:spPr>
          <a:xfrm>
            <a:off x="10346813" y="0"/>
            <a:ext cx="1780328" cy="1780862"/>
          </a:xfrm>
          <a:custGeom>
            <a:avLst/>
            <a:gdLst>
              <a:gd name="connsiteX0" fmla="*/ 1 w 2384969"/>
              <a:gd name="connsiteY0" fmla="*/ 0 h 2385685"/>
              <a:gd name="connsiteX1" fmla="*/ 653123 w 2384969"/>
              <a:gd name="connsiteY1" fmla="*/ 0 h 2385685"/>
              <a:gd name="connsiteX2" fmla="*/ 653122 w 2384969"/>
              <a:gd name="connsiteY2" fmla="*/ 1 h 2385685"/>
              <a:gd name="connsiteX3" fmla="*/ 2384969 w 2384969"/>
              <a:gd name="connsiteY3" fmla="*/ 1732337 h 2385685"/>
              <a:gd name="connsiteX4" fmla="*/ 2384969 w 2384969"/>
              <a:gd name="connsiteY4" fmla="*/ 2385685 h 2385685"/>
              <a:gd name="connsiteX5" fmla="*/ 0 w 2384969"/>
              <a:gd name="connsiteY5" fmla="*/ 1 h 238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84969" h="2385685">
                <a:moveTo>
                  <a:pt x="1" y="0"/>
                </a:moveTo>
                <a:lnTo>
                  <a:pt x="653123" y="0"/>
                </a:lnTo>
                <a:lnTo>
                  <a:pt x="653122" y="1"/>
                </a:lnTo>
                <a:lnTo>
                  <a:pt x="2384969" y="1732337"/>
                </a:lnTo>
                <a:lnTo>
                  <a:pt x="2384969" y="2385685"/>
                </a:lnTo>
                <a:lnTo>
                  <a:pt x="0" y="1"/>
                </a:lnTo>
                <a:close/>
              </a:path>
            </a:pathLst>
          </a:custGeom>
          <a:gradFill flip="none" rotWithShape="1">
            <a:gsLst>
              <a:gs pos="9000">
                <a:schemeClr val="accent1">
                  <a:alpha val="70000"/>
                </a:schemeClr>
              </a:gs>
              <a:gs pos="79000">
                <a:schemeClr val="accent1">
                  <a:alpha val="0"/>
                </a:schemeClr>
              </a:gs>
            </a:gsLst>
            <a:lin ang="540000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865188" y="565200"/>
            <a:ext cx="1826022" cy="1081088"/>
          </a:xfrm>
        </p:spPr>
        <p:txBody>
          <a:bodyPr wrap="square"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>
            <p:custDataLst>
              <p:tags r:id="rId3"/>
            </p:custDataLst>
          </p:nvPr>
        </p:nvSpPr>
        <p:spPr>
          <a:xfrm>
            <a:off x="0" y="1299031"/>
            <a:ext cx="2130610" cy="4259938"/>
          </a:xfrm>
          <a:custGeom>
            <a:avLst/>
            <a:gdLst>
              <a:gd name="connsiteX0" fmla="*/ 1 w 2130610"/>
              <a:gd name="connsiteY0" fmla="*/ 0 h 4259938"/>
              <a:gd name="connsiteX1" fmla="*/ 2130610 w 2130610"/>
              <a:gd name="connsiteY1" fmla="*/ 2129969 h 4259938"/>
              <a:gd name="connsiteX2" fmla="*/ 1 w 2130610"/>
              <a:gd name="connsiteY2" fmla="*/ 4259938 h 4259938"/>
              <a:gd name="connsiteX3" fmla="*/ 0 w 2130610"/>
              <a:gd name="connsiteY3" fmla="*/ 4259938 h 4259938"/>
              <a:gd name="connsiteX4" fmla="*/ 0 w 2130610"/>
              <a:gd name="connsiteY4" fmla="*/ 3745676 h 4259938"/>
              <a:gd name="connsiteX5" fmla="*/ 1 w 2130610"/>
              <a:gd name="connsiteY5" fmla="*/ 3745676 h 4259938"/>
              <a:gd name="connsiteX6" fmla="*/ 1616165 w 2130610"/>
              <a:gd name="connsiteY6" fmla="*/ 2129969 h 4259938"/>
              <a:gd name="connsiteX7" fmla="*/ 1 w 2130610"/>
              <a:gd name="connsiteY7" fmla="*/ 514262 h 4259938"/>
              <a:gd name="connsiteX8" fmla="*/ 0 w 2130610"/>
              <a:gd name="connsiteY8" fmla="*/ 514263 h 4259938"/>
              <a:gd name="connsiteX9" fmla="*/ 0 w 2130610"/>
              <a:gd name="connsiteY9" fmla="*/ 1 h 4259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30610" h="4259938">
                <a:moveTo>
                  <a:pt x="1" y="0"/>
                </a:moveTo>
                <a:lnTo>
                  <a:pt x="2130610" y="2129969"/>
                </a:lnTo>
                <a:lnTo>
                  <a:pt x="1" y="4259938"/>
                </a:lnTo>
                <a:lnTo>
                  <a:pt x="0" y="4259938"/>
                </a:lnTo>
                <a:lnTo>
                  <a:pt x="0" y="3745676"/>
                </a:lnTo>
                <a:lnTo>
                  <a:pt x="1" y="3745676"/>
                </a:lnTo>
                <a:lnTo>
                  <a:pt x="1616165" y="2129969"/>
                </a:lnTo>
                <a:lnTo>
                  <a:pt x="1" y="514262"/>
                </a:lnTo>
                <a:lnTo>
                  <a:pt x="0" y="514263"/>
                </a:lnTo>
                <a:lnTo>
                  <a:pt x="0" y="1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0000"/>
                </a:schemeClr>
              </a:gs>
              <a:gs pos="86000">
                <a:schemeClr val="accent1">
                  <a:alpha val="0"/>
                </a:schemeClr>
              </a:gs>
            </a:gsLst>
            <a:lin ang="5400000" scaled="1"/>
            <a:tileRect/>
          </a:gradFill>
          <a:ln w="1905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3" name="任意多边形: 形状 22"/>
          <p:cNvSpPr/>
          <p:nvPr>
            <p:custDataLst>
              <p:tags r:id="rId4"/>
            </p:custDataLst>
          </p:nvPr>
        </p:nvSpPr>
        <p:spPr>
          <a:xfrm>
            <a:off x="0" y="2131620"/>
            <a:ext cx="1296932" cy="2593769"/>
          </a:xfrm>
          <a:custGeom>
            <a:avLst/>
            <a:gdLst>
              <a:gd name="connsiteX0" fmla="*/ 0 w 1296932"/>
              <a:gd name="connsiteY0" fmla="*/ 0 h 2593769"/>
              <a:gd name="connsiteX1" fmla="*/ 1296840 w 1296932"/>
              <a:gd name="connsiteY1" fmla="*/ 1296839 h 2593769"/>
              <a:gd name="connsiteX2" fmla="*/ 1296932 w 1296932"/>
              <a:gd name="connsiteY2" fmla="*/ 1296839 h 2593769"/>
              <a:gd name="connsiteX3" fmla="*/ 0 w 1296932"/>
              <a:gd name="connsiteY3" fmla="*/ 2593769 h 2593769"/>
              <a:gd name="connsiteX4" fmla="*/ 0 w 1296932"/>
              <a:gd name="connsiteY4" fmla="*/ 2079507 h 2593769"/>
              <a:gd name="connsiteX5" fmla="*/ 782669 w 1296932"/>
              <a:gd name="connsiteY5" fmla="*/ 1296839 h 2593769"/>
              <a:gd name="connsiteX6" fmla="*/ 0 w 1296932"/>
              <a:gd name="connsiteY6" fmla="*/ 514171 h 259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96932" h="2593769">
                <a:moveTo>
                  <a:pt x="0" y="0"/>
                </a:moveTo>
                <a:lnTo>
                  <a:pt x="1296840" y="1296839"/>
                </a:lnTo>
                <a:lnTo>
                  <a:pt x="1296932" y="1296839"/>
                </a:lnTo>
                <a:lnTo>
                  <a:pt x="0" y="2593769"/>
                </a:lnTo>
                <a:lnTo>
                  <a:pt x="0" y="2079507"/>
                </a:lnTo>
                <a:lnTo>
                  <a:pt x="782669" y="1296839"/>
                </a:lnTo>
                <a:lnTo>
                  <a:pt x="0" y="514171"/>
                </a:lnTo>
                <a:close/>
              </a:path>
            </a:pathLst>
          </a:custGeom>
          <a:gradFill flip="none" rotWithShape="1">
            <a:gsLst>
              <a:gs pos="12000">
                <a:schemeClr val="accent1">
                  <a:alpha val="98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6" name="任意多边形: 形状 25"/>
          <p:cNvSpPr/>
          <p:nvPr>
            <p:custDataLst>
              <p:tags r:id="rId5"/>
            </p:custDataLst>
          </p:nvPr>
        </p:nvSpPr>
        <p:spPr>
          <a:xfrm>
            <a:off x="0" y="1588536"/>
            <a:ext cx="1840531" cy="3680928"/>
          </a:xfrm>
          <a:custGeom>
            <a:avLst/>
            <a:gdLst>
              <a:gd name="connsiteX0" fmla="*/ 0 w 1840531"/>
              <a:gd name="connsiteY0" fmla="*/ 0 h 3680928"/>
              <a:gd name="connsiteX1" fmla="*/ 1840401 w 1840531"/>
              <a:gd name="connsiteY1" fmla="*/ 1840399 h 3680928"/>
              <a:gd name="connsiteX2" fmla="*/ 1840531 w 1840531"/>
              <a:gd name="connsiteY2" fmla="*/ 1840399 h 3680928"/>
              <a:gd name="connsiteX3" fmla="*/ 0 w 1840531"/>
              <a:gd name="connsiteY3" fmla="*/ 3680928 h 3680928"/>
              <a:gd name="connsiteX4" fmla="*/ 0 w 1840531"/>
              <a:gd name="connsiteY4" fmla="*/ 2951117 h 3680928"/>
              <a:gd name="connsiteX5" fmla="*/ 1110719 w 1840531"/>
              <a:gd name="connsiteY5" fmla="*/ 1840399 h 3680928"/>
              <a:gd name="connsiteX6" fmla="*/ 0 w 1840531"/>
              <a:gd name="connsiteY6" fmla="*/ 729681 h 3680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40531" h="3680928">
                <a:moveTo>
                  <a:pt x="0" y="0"/>
                </a:moveTo>
                <a:lnTo>
                  <a:pt x="1840401" y="1840399"/>
                </a:lnTo>
                <a:lnTo>
                  <a:pt x="1840531" y="1840399"/>
                </a:lnTo>
                <a:lnTo>
                  <a:pt x="0" y="3680928"/>
                </a:lnTo>
                <a:lnTo>
                  <a:pt x="0" y="2951117"/>
                </a:lnTo>
                <a:lnTo>
                  <a:pt x="1110719" y="1840399"/>
                </a:lnTo>
                <a:lnTo>
                  <a:pt x="0" y="729681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1080000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27" name="任意多边形: 形状 26"/>
          <p:cNvSpPr/>
          <p:nvPr>
            <p:custDataLst>
              <p:tags r:id="rId6"/>
            </p:custDataLst>
          </p:nvPr>
        </p:nvSpPr>
        <p:spPr>
          <a:xfrm>
            <a:off x="0" y="1"/>
            <a:ext cx="4961673" cy="6857999"/>
          </a:xfrm>
          <a:custGeom>
            <a:avLst/>
            <a:gdLst>
              <a:gd name="connsiteX0" fmla="*/ 13037 w 4961673"/>
              <a:gd name="connsiteY0" fmla="*/ 0 h 6857999"/>
              <a:gd name="connsiteX1" fmla="*/ 1531645 w 4961673"/>
              <a:gd name="connsiteY1" fmla="*/ 0 h 6857999"/>
              <a:gd name="connsiteX2" fmla="*/ 4961673 w 4961673"/>
              <a:gd name="connsiteY2" fmla="*/ 3422495 h 6857999"/>
              <a:gd name="connsiteX3" fmla="*/ 1518608 w 4961673"/>
              <a:gd name="connsiteY3" fmla="*/ 6857999 h 6857999"/>
              <a:gd name="connsiteX4" fmla="*/ 0 w 4961673"/>
              <a:gd name="connsiteY4" fmla="*/ 6857999 h 6857999"/>
              <a:gd name="connsiteX5" fmla="*/ 3443005 w 4961673"/>
              <a:gd name="connsiteY5" fmla="*/ 342249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1673" h="6857999">
                <a:moveTo>
                  <a:pt x="13037" y="0"/>
                </a:moveTo>
                <a:lnTo>
                  <a:pt x="1531645" y="0"/>
                </a:lnTo>
                <a:lnTo>
                  <a:pt x="4961673" y="3422495"/>
                </a:lnTo>
                <a:lnTo>
                  <a:pt x="1518608" y="6857999"/>
                </a:lnTo>
                <a:lnTo>
                  <a:pt x="0" y="6857999"/>
                </a:lnTo>
                <a:lnTo>
                  <a:pt x="3443005" y="342249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20000"/>
                </a:schemeClr>
              </a:gs>
              <a:gs pos="73000">
                <a:schemeClr val="accent1">
                  <a:alpha val="0"/>
                </a:schemeClr>
              </a:gs>
            </a:gsLst>
            <a:lin ang="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0" name="任意多边形: 形状 29"/>
          <p:cNvSpPr/>
          <p:nvPr>
            <p:custDataLst>
              <p:tags r:id="rId7"/>
            </p:custDataLst>
          </p:nvPr>
        </p:nvSpPr>
        <p:spPr>
          <a:xfrm flipH="1">
            <a:off x="10061390" y="1299031"/>
            <a:ext cx="2130610" cy="4259938"/>
          </a:xfrm>
          <a:custGeom>
            <a:avLst/>
            <a:gdLst>
              <a:gd name="connsiteX0" fmla="*/ 1 w 2130610"/>
              <a:gd name="connsiteY0" fmla="*/ 0 h 4259938"/>
              <a:gd name="connsiteX1" fmla="*/ 2130610 w 2130610"/>
              <a:gd name="connsiteY1" fmla="*/ 2129969 h 4259938"/>
              <a:gd name="connsiteX2" fmla="*/ 1 w 2130610"/>
              <a:gd name="connsiteY2" fmla="*/ 4259938 h 4259938"/>
              <a:gd name="connsiteX3" fmla="*/ 0 w 2130610"/>
              <a:gd name="connsiteY3" fmla="*/ 4259938 h 4259938"/>
              <a:gd name="connsiteX4" fmla="*/ 0 w 2130610"/>
              <a:gd name="connsiteY4" fmla="*/ 3745676 h 4259938"/>
              <a:gd name="connsiteX5" fmla="*/ 1 w 2130610"/>
              <a:gd name="connsiteY5" fmla="*/ 3745676 h 4259938"/>
              <a:gd name="connsiteX6" fmla="*/ 1616165 w 2130610"/>
              <a:gd name="connsiteY6" fmla="*/ 2129969 h 4259938"/>
              <a:gd name="connsiteX7" fmla="*/ 1 w 2130610"/>
              <a:gd name="connsiteY7" fmla="*/ 514262 h 4259938"/>
              <a:gd name="connsiteX8" fmla="*/ 0 w 2130610"/>
              <a:gd name="connsiteY8" fmla="*/ 514263 h 4259938"/>
              <a:gd name="connsiteX9" fmla="*/ 0 w 2130610"/>
              <a:gd name="connsiteY9" fmla="*/ 1 h 4259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30610" h="4259938">
                <a:moveTo>
                  <a:pt x="1" y="0"/>
                </a:moveTo>
                <a:lnTo>
                  <a:pt x="2130610" y="2129969"/>
                </a:lnTo>
                <a:lnTo>
                  <a:pt x="1" y="4259938"/>
                </a:lnTo>
                <a:lnTo>
                  <a:pt x="0" y="4259938"/>
                </a:lnTo>
                <a:lnTo>
                  <a:pt x="0" y="3745676"/>
                </a:lnTo>
                <a:lnTo>
                  <a:pt x="1" y="3745676"/>
                </a:lnTo>
                <a:lnTo>
                  <a:pt x="1616165" y="2129969"/>
                </a:lnTo>
                <a:lnTo>
                  <a:pt x="1" y="514262"/>
                </a:lnTo>
                <a:lnTo>
                  <a:pt x="0" y="514263"/>
                </a:lnTo>
                <a:lnTo>
                  <a:pt x="0" y="1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0000"/>
                </a:schemeClr>
              </a:gs>
              <a:gs pos="86000">
                <a:schemeClr val="accent1">
                  <a:alpha val="0"/>
                </a:schemeClr>
              </a:gs>
            </a:gsLst>
            <a:lin ang="5400000" scaled="1"/>
            <a:tileRect/>
          </a:gradFill>
          <a:ln w="1905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1" name="任意多边形: 形状 30"/>
          <p:cNvSpPr/>
          <p:nvPr>
            <p:custDataLst>
              <p:tags r:id="rId8"/>
            </p:custDataLst>
          </p:nvPr>
        </p:nvSpPr>
        <p:spPr>
          <a:xfrm flipH="1">
            <a:off x="10895068" y="2131620"/>
            <a:ext cx="1296932" cy="2593769"/>
          </a:xfrm>
          <a:custGeom>
            <a:avLst/>
            <a:gdLst>
              <a:gd name="connsiteX0" fmla="*/ 0 w 1296932"/>
              <a:gd name="connsiteY0" fmla="*/ 0 h 2593769"/>
              <a:gd name="connsiteX1" fmla="*/ 1296840 w 1296932"/>
              <a:gd name="connsiteY1" fmla="*/ 1296839 h 2593769"/>
              <a:gd name="connsiteX2" fmla="*/ 1296932 w 1296932"/>
              <a:gd name="connsiteY2" fmla="*/ 1296839 h 2593769"/>
              <a:gd name="connsiteX3" fmla="*/ 0 w 1296932"/>
              <a:gd name="connsiteY3" fmla="*/ 2593769 h 2593769"/>
              <a:gd name="connsiteX4" fmla="*/ 0 w 1296932"/>
              <a:gd name="connsiteY4" fmla="*/ 2079507 h 2593769"/>
              <a:gd name="connsiteX5" fmla="*/ 782669 w 1296932"/>
              <a:gd name="connsiteY5" fmla="*/ 1296839 h 2593769"/>
              <a:gd name="connsiteX6" fmla="*/ 0 w 1296932"/>
              <a:gd name="connsiteY6" fmla="*/ 514171 h 259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96932" h="2593769">
                <a:moveTo>
                  <a:pt x="0" y="0"/>
                </a:moveTo>
                <a:lnTo>
                  <a:pt x="1296840" y="1296839"/>
                </a:lnTo>
                <a:lnTo>
                  <a:pt x="1296932" y="1296839"/>
                </a:lnTo>
                <a:lnTo>
                  <a:pt x="0" y="2593769"/>
                </a:lnTo>
                <a:lnTo>
                  <a:pt x="0" y="2079507"/>
                </a:lnTo>
                <a:lnTo>
                  <a:pt x="782669" y="1296839"/>
                </a:lnTo>
                <a:lnTo>
                  <a:pt x="0" y="514171"/>
                </a:lnTo>
                <a:close/>
              </a:path>
            </a:pathLst>
          </a:custGeom>
          <a:gradFill flip="none" rotWithShape="1">
            <a:gsLst>
              <a:gs pos="12000">
                <a:schemeClr val="accent1">
                  <a:alpha val="98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2" name="任意多边形: 形状 31"/>
          <p:cNvSpPr/>
          <p:nvPr>
            <p:custDataLst>
              <p:tags r:id="rId9"/>
            </p:custDataLst>
          </p:nvPr>
        </p:nvSpPr>
        <p:spPr>
          <a:xfrm flipH="1">
            <a:off x="10351469" y="1588536"/>
            <a:ext cx="1840531" cy="3680928"/>
          </a:xfrm>
          <a:custGeom>
            <a:avLst/>
            <a:gdLst>
              <a:gd name="connsiteX0" fmla="*/ 0 w 1840531"/>
              <a:gd name="connsiteY0" fmla="*/ 0 h 3680928"/>
              <a:gd name="connsiteX1" fmla="*/ 1840401 w 1840531"/>
              <a:gd name="connsiteY1" fmla="*/ 1840399 h 3680928"/>
              <a:gd name="connsiteX2" fmla="*/ 1840531 w 1840531"/>
              <a:gd name="connsiteY2" fmla="*/ 1840399 h 3680928"/>
              <a:gd name="connsiteX3" fmla="*/ 0 w 1840531"/>
              <a:gd name="connsiteY3" fmla="*/ 3680928 h 3680928"/>
              <a:gd name="connsiteX4" fmla="*/ 0 w 1840531"/>
              <a:gd name="connsiteY4" fmla="*/ 2951117 h 3680928"/>
              <a:gd name="connsiteX5" fmla="*/ 1110719 w 1840531"/>
              <a:gd name="connsiteY5" fmla="*/ 1840399 h 3680928"/>
              <a:gd name="connsiteX6" fmla="*/ 0 w 1840531"/>
              <a:gd name="connsiteY6" fmla="*/ 729681 h 3680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40531" h="3680928">
                <a:moveTo>
                  <a:pt x="0" y="0"/>
                </a:moveTo>
                <a:lnTo>
                  <a:pt x="1840401" y="1840399"/>
                </a:lnTo>
                <a:lnTo>
                  <a:pt x="1840531" y="1840399"/>
                </a:lnTo>
                <a:lnTo>
                  <a:pt x="0" y="3680928"/>
                </a:lnTo>
                <a:lnTo>
                  <a:pt x="0" y="2951117"/>
                </a:lnTo>
                <a:lnTo>
                  <a:pt x="1110719" y="1840399"/>
                </a:lnTo>
                <a:lnTo>
                  <a:pt x="0" y="729681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1080000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3" name="任意多边形: 形状 32"/>
          <p:cNvSpPr/>
          <p:nvPr>
            <p:custDataLst>
              <p:tags r:id="rId10"/>
            </p:custDataLst>
          </p:nvPr>
        </p:nvSpPr>
        <p:spPr>
          <a:xfrm flipH="1">
            <a:off x="7230327" y="1"/>
            <a:ext cx="4961673" cy="6857999"/>
          </a:xfrm>
          <a:custGeom>
            <a:avLst/>
            <a:gdLst>
              <a:gd name="connsiteX0" fmla="*/ 13037 w 4961673"/>
              <a:gd name="connsiteY0" fmla="*/ 0 h 6857999"/>
              <a:gd name="connsiteX1" fmla="*/ 1531645 w 4961673"/>
              <a:gd name="connsiteY1" fmla="*/ 0 h 6857999"/>
              <a:gd name="connsiteX2" fmla="*/ 4961673 w 4961673"/>
              <a:gd name="connsiteY2" fmla="*/ 3422495 h 6857999"/>
              <a:gd name="connsiteX3" fmla="*/ 1518608 w 4961673"/>
              <a:gd name="connsiteY3" fmla="*/ 6857999 h 6857999"/>
              <a:gd name="connsiteX4" fmla="*/ 0 w 4961673"/>
              <a:gd name="connsiteY4" fmla="*/ 6857999 h 6857999"/>
              <a:gd name="connsiteX5" fmla="*/ 3443005 w 4961673"/>
              <a:gd name="connsiteY5" fmla="*/ 342249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1673" h="6857999">
                <a:moveTo>
                  <a:pt x="13037" y="0"/>
                </a:moveTo>
                <a:lnTo>
                  <a:pt x="1531645" y="0"/>
                </a:lnTo>
                <a:lnTo>
                  <a:pt x="4961673" y="3422495"/>
                </a:lnTo>
                <a:lnTo>
                  <a:pt x="1518608" y="6857999"/>
                </a:lnTo>
                <a:lnTo>
                  <a:pt x="0" y="6857999"/>
                </a:lnTo>
                <a:lnTo>
                  <a:pt x="3443005" y="342249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20000"/>
                </a:schemeClr>
              </a:gs>
              <a:gs pos="73000">
                <a:schemeClr val="accent1">
                  <a:alpha val="0"/>
                </a:schemeClr>
              </a:gs>
            </a:gsLst>
            <a:lin ang="0" scaled="1"/>
            <a:tileRect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11"/>
            </p:custDataLst>
          </p:nvPr>
        </p:nvSpPr>
        <p:spPr>
          <a:xfrm>
            <a:off x="5872175" y="4594942"/>
            <a:ext cx="447650" cy="67872"/>
          </a:xfrm>
          <a:custGeom>
            <a:avLst/>
            <a:gdLst>
              <a:gd name="connsiteX0" fmla="*/ 413714 w 447650"/>
              <a:gd name="connsiteY0" fmla="*/ 0 h 67872"/>
              <a:gd name="connsiteX1" fmla="*/ 447650 w 447650"/>
              <a:gd name="connsiteY1" fmla="*/ 33936 h 67872"/>
              <a:gd name="connsiteX2" fmla="*/ 413714 w 447650"/>
              <a:gd name="connsiteY2" fmla="*/ 67872 h 67872"/>
              <a:gd name="connsiteX3" fmla="*/ 379778 w 447650"/>
              <a:gd name="connsiteY3" fmla="*/ 33936 h 67872"/>
              <a:gd name="connsiteX4" fmla="*/ 413714 w 447650"/>
              <a:gd name="connsiteY4" fmla="*/ 0 h 67872"/>
              <a:gd name="connsiteX5" fmla="*/ 287122 w 447650"/>
              <a:gd name="connsiteY5" fmla="*/ 0 h 67872"/>
              <a:gd name="connsiteX6" fmla="*/ 321058 w 447650"/>
              <a:gd name="connsiteY6" fmla="*/ 33936 h 67872"/>
              <a:gd name="connsiteX7" fmla="*/ 287122 w 447650"/>
              <a:gd name="connsiteY7" fmla="*/ 67872 h 67872"/>
              <a:gd name="connsiteX8" fmla="*/ 253186 w 447650"/>
              <a:gd name="connsiteY8" fmla="*/ 33936 h 67872"/>
              <a:gd name="connsiteX9" fmla="*/ 287122 w 447650"/>
              <a:gd name="connsiteY9" fmla="*/ 0 h 67872"/>
              <a:gd name="connsiteX10" fmla="*/ 160529 w 447650"/>
              <a:gd name="connsiteY10" fmla="*/ 0 h 67872"/>
              <a:gd name="connsiteX11" fmla="*/ 194465 w 447650"/>
              <a:gd name="connsiteY11" fmla="*/ 33936 h 67872"/>
              <a:gd name="connsiteX12" fmla="*/ 160529 w 447650"/>
              <a:gd name="connsiteY12" fmla="*/ 67872 h 67872"/>
              <a:gd name="connsiteX13" fmla="*/ 126593 w 447650"/>
              <a:gd name="connsiteY13" fmla="*/ 33936 h 67872"/>
              <a:gd name="connsiteX14" fmla="*/ 160529 w 447650"/>
              <a:gd name="connsiteY14" fmla="*/ 0 h 67872"/>
              <a:gd name="connsiteX15" fmla="*/ 33936 w 447650"/>
              <a:gd name="connsiteY15" fmla="*/ 0 h 67872"/>
              <a:gd name="connsiteX16" fmla="*/ 67872 w 447650"/>
              <a:gd name="connsiteY16" fmla="*/ 33936 h 67872"/>
              <a:gd name="connsiteX17" fmla="*/ 33936 w 447650"/>
              <a:gd name="connsiteY17" fmla="*/ 67872 h 67872"/>
              <a:gd name="connsiteX18" fmla="*/ 0 w 447650"/>
              <a:gd name="connsiteY18" fmla="*/ 33936 h 67872"/>
              <a:gd name="connsiteX19" fmla="*/ 33936 w 447650"/>
              <a:gd name="connsiteY19" fmla="*/ 0 h 6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47650" h="67872">
                <a:moveTo>
                  <a:pt x="413714" y="0"/>
                </a:moveTo>
                <a:cubicBezTo>
                  <a:pt x="432456" y="0"/>
                  <a:pt x="447650" y="15194"/>
                  <a:pt x="447650" y="33936"/>
                </a:cubicBezTo>
                <a:cubicBezTo>
                  <a:pt x="447650" y="52678"/>
                  <a:pt x="432456" y="67872"/>
                  <a:pt x="413714" y="67872"/>
                </a:cubicBezTo>
                <a:cubicBezTo>
                  <a:pt x="394972" y="67872"/>
                  <a:pt x="379778" y="52678"/>
                  <a:pt x="379778" y="33936"/>
                </a:cubicBezTo>
                <a:cubicBezTo>
                  <a:pt x="379778" y="15194"/>
                  <a:pt x="394972" y="0"/>
                  <a:pt x="413714" y="0"/>
                </a:cubicBezTo>
                <a:close/>
                <a:moveTo>
                  <a:pt x="287122" y="0"/>
                </a:moveTo>
                <a:cubicBezTo>
                  <a:pt x="305864" y="0"/>
                  <a:pt x="321058" y="15194"/>
                  <a:pt x="321058" y="33936"/>
                </a:cubicBezTo>
                <a:cubicBezTo>
                  <a:pt x="321058" y="52678"/>
                  <a:pt x="305864" y="67872"/>
                  <a:pt x="287122" y="67872"/>
                </a:cubicBezTo>
                <a:cubicBezTo>
                  <a:pt x="268380" y="67872"/>
                  <a:pt x="253186" y="52678"/>
                  <a:pt x="253186" y="33936"/>
                </a:cubicBezTo>
                <a:cubicBezTo>
                  <a:pt x="253186" y="15194"/>
                  <a:pt x="268380" y="0"/>
                  <a:pt x="287122" y="0"/>
                </a:cubicBezTo>
                <a:close/>
                <a:moveTo>
                  <a:pt x="160529" y="0"/>
                </a:moveTo>
                <a:cubicBezTo>
                  <a:pt x="179271" y="0"/>
                  <a:pt x="194465" y="15194"/>
                  <a:pt x="194465" y="33936"/>
                </a:cubicBezTo>
                <a:cubicBezTo>
                  <a:pt x="194465" y="52678"/>
                  <a:pt x="179271" y="67872"/>
                  <a:pt x="160529" y="67872"/>
                </a:cubicBezTo>
                <a:cubicBezTo>
                  <a:pt x="141787" y="67872"/>
                  <a:pt x="126593" y="52678"/>
                  <a:pt x="126593" y="33936"/>
                </a:cubicBezTo>
                <a:cubicBezTo>
                  <a:pt x="126593" y="15194"/>
                  <a:pt x="141787" y="0"/>
                  <a:pt x="160529" y="0"/>
                </a:cubicBezTo>
                <a:close/>
                <a:moveTo>
                  <a:pt x="33936" y="0"/>
                </a:moveTo>
                <a:cubicBezTo>
                  <a:pt x="52678" y="0"/>
                  <a:pt x="67872" y="15194"/>
                  <a:pt x="67872" y="33936"/>
                </a:cubicBezTo>
                <a:cubicBezTo>
                  <a:pt x="67872" y="52678"/>
                  <a:pt x="52678" y="67872"/>
                  <a:pt x="33936" y="67872"/>
                </a:cubicBezTo>
                <a:cubicBezTo>
                  <a:pt x="15194" y="67872"/>
                  <a:pt x="0" y="52678"/>
                  <a:pt x="0" y="33936"/>
                </a:cubicBezTo>
                <a:cubicBezTo>
                  <a:pt x="0" y="15194"/>
                  <a:pt x="15194" y="0"/>
                  <a:pt x="339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>
            <p:custDataLst>
              <p:tags r:id="rId12"/>
            </p:custDataLst>
          </p:nvPr>
        </p:nvCxnSpPr>
        <p:spPr>
          <a:xfrm flipH="1">
            <a:off x="3655150" y="4628878"/>
            <a:ext cx="1440000" cy="0"/>
          </a:xfrm>
          <a:prstGeom prst="line">
            <a:avLst/>
          </a:prstGeom>
          <a:ln w="25400" cap="rnd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>
            <p:custDataLst>
              <p:tags r:id="rId13"/>
            </p:custDataLst>
          </p:nvPr>
        </p:nvCxnSpPr>
        <p:spPr>
          <a:xfrm>
            <a:off x="7096850" y="4628878"/>
            <a:ext cx="1440000" cy="0"/>
          </a:xfrm>
          <a:prstGeom prst="line">
            <a:avLst/>
          </a:prstGeom>
          <a:ln w="25400" cap="rnd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1526400" y="3041598"/>
            <a:ext cx="9144000" cy="1152000"/>
          </a:xfrm>
        </p:spPr>
        <p:txBody>
          <a:bodyPr wrap="square" anchor="t" anchorCtr="0">
            <a:normAutofit/>
          </a:bodyPr>
          <a:lstStyle>
            <a:lvl1pPr algn="ctr">
              <a:defRPr sz="5400" b="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8"/>
            </p:custDataLst>
          </p:nvPr>
        </p:nvSpPr>
        <p:spPr>
          <a:xfrm>
            <a:off x="1524000" y="1592575"/>
            <a:ext cx="9144000" cy="1224000"/>
          </a:xfrm>
        </p:spPr>
        <p:txBody>
          <a:bodyPr wrap="none" anchor="b" anchorCtr="0">
            <a:normAutofit/>
          </a:bodyPr>
          <a:lstStyle>
            <a:lvl1pPr marL="0" indent="0" algn="ctr">
              <a:buNone/>
              <a:defRPr sz="7200" b="1">
                <a:gradFill>
                  <a:gsLst>
                    <a:gs pos="59628">
                      <a:schemeClr val="accent1">
                        <a:lumMod val="60000"/>
                        <a:lumOff val="40000"/>
                      </a:schemeClr>
                    </a:gs>
                    <a:gs pos="21000">
                      <a:schemeClr val="accent1">
                        <a:alpha val="80000"/>
                      </a:schemeClr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8" Type="http://schemas.openxmlformats.org/officeDocument/2006/relationships/slideLayout" Target="../slideLayouts/slideLayout9.xml"/><Relationship Id="rId7" Type="http://schemas.openxmlformats.org/officeDocument/2006/relationships/slideLayout" Target="../slideLayouts/slideLayout8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3" Type="http://schemas.openxmlformats.org/officeDocument/2006/relationships/slideLayout" Target="../slideLayouts/slideLayout4.xml"/><Relationship Id="rId22" Type="http://schemas.openxmlformats.org/officeDocument/2006/relationships/theme" Target="../theme/theme2.xml"/><Relationship Id="rId21" Type="http://schemas.openxmlformats.org/officeDocument/2006/relationships/tags" Target="../tags/tag120.xml"/><Relationship Id="rId20" Type="http://schemas.openxmlformats.org/officeDocument/2006/relationships/tags" Target="../tags/tag119.xml"/><Relationship Id="rId2" Type="http://schemas.openxmlformats.org/officeDocument/2006/relationships/slideLayout" Target="../slideLayouts/slideLayout3.xml"/><Relationship Id="rId19" Type="http://schemas.openxmlformats.org/officeDocument/2006/relationships/tags" Target="../tags/tag118.xml"/><Relationship Id="rId18" Type="http://schemas.openxmlformats.org/officeDocument/2006/relationships/tags" Target="../tags/tag117.xml"/><Relationship Id="rId17" Type="http://schemas.openxmlformats.org/officeDocument/2006/relationships/tags" Target="../tags/tag116.xml"/><Relationship Id="rId16" Type="http://schemas.openxmlformats.org/officeDocument/2006/relationships/tags" Target="../tags/tag115.xml"/><Relationship Id="rId15" Type="http://schemas.openxmlformats.org/officeDocument/2006/relationships/tags" Target="../tags/tag114.xml"/><Relationship Id="rId14" Type="http://schemas.openxmlformats.org/officeDocument/2006/relationships/tags" Target="../tags/tag113.xml"/><Relationship Id="rId13" Type="http://schemas.openxmlformats.org/officeDocument/2006/relationships/tags" Target="../tags/tag112.xml"/><Relationship Id="rId12" Type="http://schemas.openxmlformats.org/officeDocument/2006/relationships/tags" Target="../tags/tag111.xml"/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2" name="矩形 11"/>
          <p:cNvSpPr/>
          <p:nvPr>
            <p:custDataLst>
              <p:tags r:id="rId13"/>
            </p:custDataLst>
          </p:nvPr>
        </p:nvSpPr>
        <p:spPr>
          <a:xfrm flipV="1">
            <a:off x="7348406" y="2997200"/>
            <a:ext cx="4843594" cy="3860800"/>
          </a:xfrm>
          <a:prstGeom prst="rect">
            <a:avLst/>
          </a:prstGeom>
          <a:gradFill flip="none" rotWithShape="1">
            <a:gsLst>
              <a:gs pos="36000">
                <a:schemeClr val="accent1">
                  <a:alpha val="0"/>
                </a:schemeClr>
              </a:gs>
              <a:gs pos="100000">
                <a:schemeClr val="accent1">
                  <a:alpha val="20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>
            <p:custDataLst>
              <p:tags r:id="rId14"/>
            </p:custDataLst>
          </p:nvPr>
        </p:nvSpPr>
        <p:spPr>
          <a:xfrm>
            <a:off x="11065933" y="5731933"/>
            <a:ext cx="1126068" cy="1126067"/>
          </a:xfrm>
          <a:custGeom>
            <a:avLst/>
            <a:gdLst>
              <a:gd name="connsiteX0" fmla="*/ 1081313 w 1081313"/>
              <a:gd name="connsiteY0" fmla="*/ 0 h 1081313"/>
              <a:gd name="connsiteX1" fmla="*/ 1081313 w 1081313"/>
              <a:gd name="connsiteY1" fmla="*/ 1081313 h 1081313"/>
              <a:gd name="connsiteX2" fmla="*/ 0 w 1081313"/>
              <a:gd name="connsiteY2" fmla="*/ 1081313 h 108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1313" h="1081313">
                <a:moveTo>
                  <a:pt x="1081313" y="0"/>
                </a:moveTo>
                <a:lnTo>
                  <a:pt x="1081313" y="1081313"/>
                </a:lnTo>
                <a:lnTo>
                  <a:pt x="0" y="108131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1"/>
          </a:gradFill>
          <a:ln w="5080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>
            <p:custDataLst>
              <p:tags r:id="rId15"/>
            </p:custDataLst>
          </p:nvPr>
        </p:nvSpPr>
        <p:spPr>
          <a:xfrm>
            <a:off x="10769600" y="5435600"/>
            <a:ext cx="1422401" cy="1422400"/>
          </a:xfrm>
          <a:custGeom>
            <a:avLst/>
            <a:gdLst>
              <a:gd name="connsiteX0" fmla="*/ 3367360 w 3368637"/>
              <a:gd name="connsiteY0" fmla="*/ 0 h 3368637"/>
              <a:gd name="connsiteX1" fmla="*/ 3368637 w 3368637"/>
              <a:gd name="connsiteY1" fmla="*/ 1277 h 3368637"/>
              <a:gd name="connsiteX2" fmla="*/ 3368637 w 3368637"/>
              <a:gd name="connsiteY2" fmla="*/ 1446091 h 3368637"/>
              <a:gd name="connsiteX3" fmla="*/ 3367360 w 3368637"/>
              <a:gd name="connsiteY3" fmla="*/ 1444814 h 3368637"/>
              <a:gd name="connsiteX4" fmla="*/ 1444814 w 3368637"/>
              <a:gd name="connsiteY4" fmla="*/ 3367360 h 3368637"/>
              <a:gd name="connsiteX5" fmla="*/ 1446091 w 3368637"/>
              <a:gd name="connsiteY5" fmla="*/ 3368637 h 3368637"/>
              <a:gd name="connsiteX6" fmla="*/ 1277 w 3368637"/>
              <a:gd name="connsiteY6" fmla="*/ 3368637 h 3368637"/>
              <a:gd name="connsiteX7" fmla="*/ 0 w 3368637"/>
              <a:gd name="connsiteY7" fmla="*/ 3367360 h 3368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68637" h="3368637">
                <a:moveTo>
                  <a:pt x="3367360" y="0"/>
                </a:moveTo>
                <a:lnTo>
                  <a:pt x="3368637" y="1277"/>
                </a:lnTo>
                <a:lnTo>
                  <a:pt x="3368637" y="1446091"/>
                </a:lnTo>
                <a:lnTo>
                  <a:pt x="3367360" y="1444814"/>
                </a:lnTo>
                <a:lnTo>
                  <a:pt x="1444814" y="3367360"/>
                </a:lnTo>
                <a:lnTo>
                  <a:pt x="1446091" y="3368637"/>
                </a:lnTo>
                <a:lnTo>
                  <a:pt x="1277" y="3368637"/>
                </a:lnTo>
                <a:lnTo>
                  <a:pt x="0" y="33673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 w="5080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8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9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0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KSO_TEMPLATE" hidden="1"/>
          <p:cNvSpPr/>
          <p:nvPr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" Type="http://schemas.openxmlformats.org/officeDocument/2006/relationships/tags" Target="../tags/tag12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40.xml"/><Relationship Id="rId8" Type="http://schemas.openxmlformats.org/officeDocument/2006/relationships/tags" Target="../tags/tag239.xml"/><Relationship Id="rId7" Type="http://schemas.openxmlformats.org/officeDocument/2006/relationships/tags" Target="../tags/tag238.xml"/><Relationship Id="rId6" Type="http://schemas.openxmlformats.org/officeDocument/2006/relationships/tags" Target="../tags/tag237.xml"/><Relationship Id="rId5" Type="http://schemas.openxmlformats.org/officeDocument/2006/relationships/tags" Target="../tags/tag236.xml"/><Relationship Id="rId4" Type="http://schemas.openxmlformats.org/officeDocument/2006/relationships/tags" Target="../tags/tag235.xml"/><Relationship Id="rId30" Type="http://schemas.openxmlformats.org/officeDocument/2006/relationships/slideLayout" Target="../slideLayouts/slideLayout8.xml"/><Relationship Id="rId3" Type="http://schemas.openxmlformats.org/officeDocument/2006/relationships/tags" Target="../tags/tag234.xml"/><Relationship Id="rId29" Type="http://schemas.openxmlformats.org/officeDocument/2006/relationships/tags" Target="../tags/tag260.xml"/><Relationship Id="rId28" Type="http://schemas.openxmlformats.org/officeDocument/2006/relationships/tags" Target="../tags/tag259.xml"/><Relationship Id="rId27" Type="http://schemas.openxmlformats.org/officeDocument/2006/relationships/tags" Target="../tags/tag258.xml"/><Relationship Id="rId26" Type="http://schemas.openxmlformats.org/officeDocument/2006/relationships/tags" Target="../tags/tag257.xml"/><Relationship Id="rId25" Type="http://schemas.openxmlformats.org/officeDocument/2006/relationships/tags" Target="../tags/tag256.xml"/><Relationship Id="rId24" Type="http://schemas.openxmlformats.org/officeDocument/2006/relationships/tags" Target="../tags/tag255.xml"/><Relationship Id="rId23" Type="http://schemas.openxmlformats.org/officeDocument/2006/relationships/tags" Target="../tags/tag254.xml"/><Relationship Id="rId22" Type="http://schemas.openxmlformats.org/officeDocument/2006/relationships/tags" Target="../tags/tag253.xml"/><Relationship Id="rId21" Type="http://schemas.openxmlformats.org/officeDocument/2006/relationships/tags" Target="../tags/tag252.xml"/><Relationship Id="rId20" Type="http://schemas.openxmlformats.org/officeDocument/2006/relationships/tags" Target="../tags/tag251.xml"/><Relationship Id="rId2" Type="http://schemas.openxmlformats.org/officeDocument/2006/relationships/tags" Target="../tags/tag233.xml"/><Relationship Id="rId19" Type="http://schemas.openxmlformats.org/officeDocument/2006/relationships/tags" Target="../tags/tag250.xml"/><Relationship Id="rId18" Type="http://schemas.openxmlformats.org/officeDocument/2006/relationships/tags" Target="../tags/tag249.xml"/><Relationship Id="rId17" Type="http://schemas.openxmlformats.org/officeDocument/2006/relationships/tags" Target="../tags/tag248.xml"/><Relationship Id="rId16" Type="http://schemas.openxmlformats.org/officeDocument/2006/relationships/tags" Target="../tags/tag247.xml"/><Relationship Id="rId15" Type="http://schemas.openxmlformats.org/officeDocument/2006/relationships/tags" Target="../tags/tag246.xml"/><Relationship Id="rId14" Type="http://schemas.openxmlformats.org/officeDocument/2006/relationships/tags" Target="../tags/tag245.xml"/><Relationship Id="rId13" Type="http://schemas.openxmlformats.org/officeDocument/2006/relationships/tags" Target="../tags/tag244.xml"/><Relationship Id="rId12" Type="http://schemas.openxmlformats.org/officeDocument/2006/relationships/tags" Target="../tags/tag243.xml"/><Relationship Id="rId11" Type="http://schemas.openxmlformats.org/officeDocument/2006/relationships/tags" Target="../tags/tag242.xml"/><Relationship Id="rId10" Type="http://schemas.openxmlformats.org/officeDocument/2006/relationships/tags" Target="../tags/tag241.xml"/><Relationship Id="rId1" Type="http://schemas.openxmlformats.org/officeDocument/2006/relationships/tags" Target="../tags/tag232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8.xml"/><Relationship Id="rId6" Type="http://schemas.openxmlformats.org/officeDocument/2006/relationships/tags" Target="../tags/tag266.xml"/><Relationship Id="rId5" Type="http://schemas.openxmlformats.org/officeDocument/2006/relationships/tags" Target="../tags/tag265.xml"/><Relationship Id="rId4" Type="http://schemas.openxmlformats.org/officeDocument/2006/relationships/tags" Target="../tags/tag264.xml"/><Relationship Id="rId3" Type="http://schemas.openxmlformats.org/officeDocument/2006/relationships/tags" Target="../tags/tag263.xml"/><Relationship Id="rId2" Type="http://schemas.openxmlformats.org/officeDocument/2006/relationships/tags" Target="../tags/tag262.xml"/><Relationship Id="rId1" Type="http://schemas.openxmlformats.org/officeDocument/2006/relationships/tags" Target="../tags/tag261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2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3" Type="http://schemas.openxmlformats.org/officeDocument/2006/relationships/tags" Target="../tags/tag269.xml"/><Relationship Id="rId2" Type="http://schemas.openxmlformats.org/officeDocument/2006/relationships/tags" Target="../tags/tag268.xml"/><Relationship Id="rId1" Type="http://schemas.openxmlformats.org/officeDocument/2006/relationships/tags" Target="../tags/tag26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35.xml"/><Relationship Id="rId8" Type="http://schemas.openxmlformats.org/officeDocument/2006/relationships/tags" Target="../tags/tag134.xml"/><Relationship Id="rId7" Type="http://schemas.openxmlformats.org/officeDocument/2006/relationships/tags" Target="../tags/tag133.xml"/><Relationship Id="rId6" Type="http://schemas.openxmlformats.org/officeDocument/2006/relationships/tags" Target="../tags/tag132.xml"/><Relationship Id="rId5" Type="http://schemas.openxmlformats.org/officeDocument/2006/relationships/tags" Target="../tags/tag131.xml"/><Relationship Id="rId4" Type="http://schemas.openxmlformats.org/officeDocument/2006/relationships/tags" Target="../tags/tag130.xml"/><Relationship Id="rId3" Type="http://schemas.openxmlformats.org/officeDocument/2006/relationships/tags" Target="../tags/tag129.xml"/><Relationship Id="rId22" Type="http://schemas.openxmlformats.org/officeDocument/2006/relationships/slideLayout" Target="../slideLayouts/slideLayout4.xml"/><Relationship Id="rId21" Type="http://schemas.openxmlformats.org/officeDocument/2006/relationships/tags" Target="../tags/tag147.xml"/><Relationship Id="rId20" Type="http://schemas.openxmlformats.org/officeDocument/2006/relationships/tags" Target="../tags/tag146.xml"/><Relationship Id="rId2" Type="http://schemas.openxmlformats.org/officeDocument/2006/relationships/tags" Target="../tags/tag128.xml"/><Relationship Id="rId19" Type="http://schemas.openxmlformats.org/officeDocument/2006/relationships/tags" Target="../tags/tag145.xml"/><Relationship Id="rId18" Type="http://schemas.openxmlformats.org/officeDocument/2006/relationships/tags" Target="../tags/tag144.xml"/><Relationship Id="rId17" Type="http://schemas.openxmlformats.org/officeDocument/2006/relationships/tags" Target="../tags/tag143.xml"/><Relationship Id="rId16" Type="http://schemas.openxmlformats.org/officeDocument/2006/relationships/tags" Target="../tags/tag142.xml"/><Relationship Id="rId15" Type="http://schemas.openxmlformats.org/officeDocument/2006/relationships/tags" Target="../tags/tag141.xml"/><Relationship Id="rId14" Type="http://schemas.openxmlformats.org/officeDocument/2006/relationships/tags" Target="../tags/tag140.xml"/><Relationship Id="rId13" Type="http://schemas.openxmlformats.org/officeDocument/2006/relationships/tags" Target="../tags/tag139.xml"/><Relationship Id="rId12" Type="http://schemas.openxmlformats.org/officeDocument/2006/relationships/tags" Target="../tags/tag138.xml"/><Relationship Id="rId11" Type="http://schemas.openxmlformats.org/officeDocument/2006/relationships/tags" Target="../tags/tag137.xml"/><Relationship Id="rId10" Type="http://schemas.openxmlformats.org/officeDocument/2006/relationships/tags" Target="../tags/tag136.xml"/><Relationship Id="rId1" Type="http://schemas.openxmlformats.org/officeDocument/2006/relationships/tags" Target="../tags/tag127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150.xml"/><Relationship Id="rId2" Type="http://schemas.openxmlformats.org/officeDocument/2006/relationships/tags" Target="../tags/tag149.xml"/><Relationship Id="rId1" Type="http://schemas.openxmlformats.org/officeDocument/2006/relationships/tags" Target="../tags/tag14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59.xml"/><Relationship Id="rId8" Type="http://schemas.openxmlformats.org/officeDocument/2006/relationships/tags" Target="../tags/tag158.xml"/><Relationship Id="rId7" Type="http://schemas.openxmlformats.org/officeDocument/2006/relationships/tags" Target="../tags/tag157.xml"/><Relationship Id="rId6" Type="http://schemas.openxmlformats.org/officeDocument/2006/relationships/tags" Target="../tags/tag156.xml"/><Relationship Id="rId5" Type="http://schemas.openxmlformats.org/officeDocument/2006/relationships/tags" Target="../tags/tag155.xml"/><Relationship Id="rId4" Type="http://schemas.openxmlformats.org/officeDocument/2006/relationships/tags" Target="../tags/tag154.xml"/><Relationship Id="rId3" Type="http://schemas.openxmlformats.org/officeDocument/2006/relationships/tags" Target="../tags/tag153.xml"/><Relationship Id="rId21" Type="http://schemas.openxmlformats.org/officeDocument/2006/relationships/slideLayout" Target="../slideLayouts/slideLayout3.xml"/><Relationship Id="rId20" Type="http://schemas.openxmlformats.org/officeDocument/2006/relationships/tags" Target="../tags/tag170.xml"/><Relationship Id="rId2" Type="http://schemas.openxmlformats.org/officeDocument/2006/relationships/tags" Target="../tags/tag152.xml"/><Relationship Id="rId19" Type="http://schemas.openxmlformats.org/officeDocument/2006/relationships/tags" Target="../tags/tag169.xml"/><Relationship Id="rId18" Type="http://schemas.openxmlformats.org/officeDocument/2006/relationships/tags" Target="../tags/tag168.xml"/><Relationship Id="rId17" Type="http://schemas.openxmlformats.org/officeDocument/2006/relationships/tags" Target="../tags/tag167.xml"/><Relationship Id="rId16" Type="http://schemas.openxmlformats.org/officeDocument/2006/relationships/tags" Target="../tags/tag166.xml"/><Relationship Id="rId15" Type="http://schemas.openxmlformats.org/officeDocument/2006/relationships/tags" Target="../tags/tag165.xml"/><Relationship Id="rId14" Type="http://schemas.openxmlformats.org/officeDocument/2006/relationships/tags" Target="../tags/tag164.xml"/><Relationship Id="rId13" Type="http://schemas.openxmlformats.org/officeDocument/2006/relationships/tags" Target="../tags/tag163.xml"/><Relationship Id="rId12" Type="http://schemas.openxmlformats.org/officeDocument/2006/relationships/tags" Target="../tags/tag162.xml"/><Relationship Id="rId11" Type="http://schemas.openxmlformats.org/officeDocument/2006/relationships/tags" Target="../tags/tag161.xml"/><Relationship Id="rId10" Type="http://schemas.openxmlformats.org/officeDocument/2006/relationships/tags" Target="../tags/tag160.xml"/><Relationship Id="rId1" Type="http://schemas.openxmlformats.org/officeDocument/2006/relationships/tags" Target="../tags/tag15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79.xml"/><Relationship Id="rId8" Type="http://schemas.openxmlformats.org/officeDocument/2006/relationships/tags" Target="../tags/tag178.xml"/><Relationship Id="rId7" Type="http://schemas.openxmlformats.org/officeDocument/2006/relationships/tags" Target="../tags/tag17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tags" Target="../tags/tag174.xml"/><Relationship Id="rId3" Type="http://schemas.openxmlformats.org/officeDocument/2006/relationships/tags" Target="../tags/tag173.xml"/><Relationship Id="rId24" Type="http://schemas.openxmlformats.org/officeDocument/2006/relationships/slideLayout" Target="../slideLayouts/slideLayout8.xml"/><Relationship Id="rId23" Type="http://schemas.openxmlformats.org/officeDocument/2006/relationships/tags" Target="../tags/tag193.xml"/><Relationship Id="rId22" Type="http://schemas.openxmlformats.org/officeDocument/2006/relationships/tags" Target="../tags/tag192.xml"/><Relationship Id="rId21" Type="http://schemas.openxmlformats.org/officeDocument/2006/relationships/tags" Target="../tags/tag191.xml"/><Relationship Id="rId20" Type="http://schemas.openxmlformats.org/officeDocument/2006/relationships/tags" Target="../tags/tag190.xml"/><Relationship Id="rId2" Type="http://schemas.openxmlformats.org/officeDocument/2006/relationships/tags" Target="../tags/tag172.xml"/><Relationship Id="rId19" Type="http://schemas.openxmlformats.org/officeDocument/2006/relationships/tags" Target="../tags/tag189.xml"/><Relationship Id="rId18" Type="http://schemas.openxmlformats.org/officeDocument/2006/relationships/tags" Target="../tags/tag188.xml"/><Relationship Id="rId17" Type="http://schemas.openxmlformats.org/officeDocument/2006/relationships/tags" Target="../tags/tag187.xml"/><Relationship Id="rId16" Type="http://schemas.openxmlformats.org/officeDocument/2006/relationships/tags" Target="../tags/tag186.xml"/><Relationship Id="rId15" Type="http://schemas.openxmlformats.org/officeDocument/2006/relationships/tags" Target="../tags/tag185.xml"/><Relationship Id="rId14" Type="http://schemas.openxmlformats.org/officeDocument/2006/relationships/tags" Target="../tags/tag184.xml"/><Relationship Id="rId13" Type="http://schemas.openxmlformats.org/officeDocument/2006/relationships/tags" Target="../tags/tag183.xml"/><Relationship Id="rId12" Type="http://schemas.openxmlformats.org/officeDocument/2006/relationships/tags" Target="../tags/tag182.xml"/><Relationship Id="rId11" Type="http://schemas.openxmlformats.org/officeDocument/2006/relationships/tags" Target="../tags/tag181.xml"/><Relationship Id="rId10" Type="http://schemas.openxmlformats.org/officeDocument/2006/relationships/tags" Target="../tags/tag180.xml"/><Relationship Id="rId1" Type="http://schemas.openxmlformats.org/officeDocument/2006/relationships/tags" Target="../tags/tag17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196.xml"/><Relationship Id="rId2" Type="http://schemas.openxmlformats.org/officeDocument/2006/relationships/tags" Target="../tags/tag195.xml"/><Relationship Id="rId1" Type="http://schemas.openxmlformats.org/officeDocument/2006/relationships/tags" Target="../tags/tag194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05.xml"/><Relationship Id="rId8" Type="http://schemas.openxmlformats.org/officeDocument/2006/relationships/tags" Target="../tags/tag204.xml"/><Relationship Id="rId7" Type="http://schemas.openxmlformats.org/officeDocument/2006/relationships/tags" Target="../tags/tag203.xml"/><Relationship Id="rId6" Type="http://schemas.openxmlformats.org/officeDocument/2006/relationships/tags" Target="../tags/tag202.xml"/><Relationship Id="rId5" Type="http://schemas.openxmlformats.org/officeDocument/2006/relationships/tags" Target="../tags/tag201.xml"/><Relationship Id="rId4" Type="http://schemas.openxmlformats.org/officeDocument/2006/relationships/tags" Target="../tags/tag200.xml"/><Relationship Id="rId3" Type="http://schemas.openxmlformats.org/officeDocument/2006/relationships/tags" Target="../tags/tag199.xml"/><Relationship Id="rId2" Type="http://schemas.openxmlformats.org/officeDocument/2006/relationships/tags" Target="../tags/tag198.xml"/><Relationship Id="rId18" Type="http://schemas.openxmlformats.org/officeDocument/2006/relationships/slideLayout" Target="../slideLayouts/slideLayout8.xml"/><Relationship Id="rId17" Type="http://schemas.openxmlformats.org/officeDocument/2006/relationships/tags" Target="../tags/tag213.xml"/><Relationship Id="rId16" Type="http://schemas.openxmlformats.org/officeDocument/2006/relationships/tags" Target="../tags/tag212.xml"/><Relationship Id="rId15" Type="http://schemas.openxmlformats.org/officeDocument/2006/relationships/tags" Target="../tags/tag211.xml"/><Relationship Id="rId14" Type="http://schemas.openxmlformats.org/officeDocument/2006/relationships/tags" Target="../tags/tag210.xml"/><Relationship Id="rId13" Type="http://schemas.openxmlformats.org/officeDocument/2006/relationships/tags" Target="../tags/tag209.xml"/><Relationship Id="rId12" Type="http://schemas.openxmlformats.org/officeDocument/2006/relationships/tags" Target="../tags/tag208.xml"/><Relationship Id="rId11" Type="http://schemas.openxmlformats.org/officeDocument/2006/relationships/tags" Target="../tags/tag207.xml"/><Relationship Id="rId10" Type="http://schemas.openxmlformats.org/officeDocument/2006/relationships/tags" Target="../tags/tag206.xml"/><Relationship Id="rId1" Type="http://schemas.openxmlformats.org/officeDocument/2006/relationships/tags" Target="../tags/tag197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22.xml"/><Relationship Id="rId8" Type="http://schemas.openxmlformats.org/officeDocument/2006/relationships/tags" Target="../tags/tag221.xml"/><Relationship Id="rId7" Type="http://schemas.openxmlformats.org/officeDocument/2006/relationships/tags" Target="../tags/tag220.xml"/><Relationship Id="rId6" Type="http://schemas.openxmlformats.org/officeDocument/2006/relationships/tags" Target="../tags/tag219.xml"/><Relationship Id="rId5" Type="http://schemas.openxmlformats.org/officeDocument/2006/relationships/tags" Target="../tags/tag218.xml"/><Relationship Id="rId4" Type="http://schemas.openxmlformats.org/officeDocument/2006/relationships/tags" Target="../tags/tag217.xml"/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6" Type="http://schemas.openxmlformats.org/officeDocument/2006/relationships/slideLayout" Target="../slideLayouts/slideLayout3.xml"/><Relationship Id="rId15" Type="http://schemas.openxmlformats.org/officeDocument/2006/relationships/tags" Target="../tags/tag228.xml"/><Relationship Id="rId14" Type="http://schemas.openxmlformats.org/officeDocument/2006/relationships/tags" Target="../tags/tag227.xml"/><Relationship Id="rId13" Type="http://schemas.openxmlformats.org/officeDocument/2006/relationships/tags" Target="../tags/tag226.xml"/><Relationship Id="rId12" Type="http://schemas.openxmlformats.org/officeDocument/2006/relationships/tags" Target="../tags/tag225.xml"/><Relationship Id="rId11" Type="http://schemas.openxmlformats.org/officeDocument/2006/relationships/tags" Target="../tags/tag224.xml"/><Relationship Id="rId10" Type="http://schemas.openxmlformats.org/officeDocument/2006/relationships/tags" Target="../tags/tag223.xml"/><Relationship Id="rId1" Type="http://schemas.openxmlformats.org/officeDocument/2006/relationships/tags" Target="../tags/tag214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tags" Target="../tags/tag231.xml"/><Relationship Id="rId2" Type="http://schemas.openxmlformats.org/officeDocument/2006/relationships/tags" Target="../tags/tag230.xml"/><Relationship Id="rId1" Type="http://schemas.openxmlformats.org/officeDocument/2006/relationships/tags" Target="../tags/tag2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 1"/>
          <p:cNvSpPr txBox="1"/>
          <p:nvPr>
            <p:custDataLst>
              <p:tags r:id="rId1"/>
            </p:custDataLst>
          </p:nvPr>
        </p:nvSpPr>
        <p:spPr>
          <a:xfrm>
            <a:off x="2190205" y="4422274"/>
            <a:ext cx="801917" cy="2681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chemeClr val="lt1"/>
                </a:solidFill>
                <a:cs typeface="OPPOSans R" panose="00020600040101010101" charset="-122"/>
              </a:rPr>
              <a:t>AiPPT</a:t>
            </a:r>
            <a:endParaRPr kumimoji="1" lang="en-US" altLang="zh-CN" sz="2000">
              <a:ln w="12700">
                <a:noFill/>
              </a:ln>
              <a:solidFill>
                <a:schemeClr val="lt1"/>
              </a:solidFill>
              <a:cs typeface="OPPOSans R" panose="00020600040101010101" charset="-122"/>
            </a:endParaRPr>
          </a:p>
        </p:txBody>
      </p:sp>
      <p:sp>
        <p:nvSpPr>
          <p:cNvPr id="29" name="文本占位符 2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3935976" y="4417852"/>
            <a:ext cx="1015083" cy="2515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>
            <a:noAutofit/>
          </a:bodyPr>
          <a:lstStyle>
            <a:lvl1pPr marL="0" marR="0" indent="-2286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 kumimoji="1" lang="en-US" altLang="zh-CN" sz="2000" b="0" i="0" u="none" strike="noStrike" kern="1200" cap="none" spc="0" normalizeH="0" baseline="0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uFillTx/>
                <a:latin typeface="+mn-lt"/>
                <a:ea typeface="+mn-ea"/>
                <a:cs typeface="OPPOSans R" panose="00020600040101010101" charset="-122"/>
              </a:defRPr>
            </a:lvl1pPr>
            <a:lvl2pPr marL="45720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800" b="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2pPr>
            <a:lvl3pPr marL="91440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800" b="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3pPr>
            <a:lvl4pPr marL="137160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800" b="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4pPr>
            <a:lvl5pPr marL="182880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800" b="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 altLang="en-US">
                <a:solidFill>
                  <a:schemeClr val="lt1"/>
                </a:solidFill>
                <a:cs typeface="OPPOSans R" panose="00020600040101010101" charset="-122"/>
              </a:rPr>
              <a:t>2025.4</a:t>
            </a:r>
            <a:endParaRPr altLang="en-US">
              <a:solidFill>
                <a:schemeClr val="lt1"/>
              </a:solidFill>
              <a:cs typeface="OPPOSans R" panose="00020600040101010101" charset="-122"/>
            </a:endParaRPr>
          </a:p>
        </p:txBody>
      </p:sp>
      <p:sp>
        <p:nvSpPr>
          <p:cNvPr id="25" name="标题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/>
        <p:txBody>
          <a:bodyPr/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altLang="en-US" sz="5400"/>
              <a:t>AI 赋能高效办公革命</a:t>
            </a:r>
            <a:endParaRPr altLang="en-US" sz="5400"/>
          </a:p>
        </p:txBody>
      </p:sp>
      <p:sp>
        <p:nvSpPr>
          <p:cNvPr id="26" name="副标题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/>
        <p:txBody>
          <a:bodyPr/>
          <a:lstStyle/>
          <a:p>
            <a:pPr marL="0" indent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zh-CN" altLang="zh-CN" sz="2400"/>
              <a:t>时间：</a:t>
            </a:r>
            <a:endParaRPr lang="zh-CN" altLang="zh-CN" sz="2400"/>
          </a:p>
        </p:txBody>
      </p:sp>
      <p:sp>
        <p:nvSpPr>
          <p:cNvPr id="27" name="署名"/>
          <p:cNvSpPr>
            <a:spLocks noGrp="1"/>
          </p:cNvSpPr>
          <p:nvPr>
            <p:ph type="body" sz="quarter" idx="17"/>
            <p:custDataLst>
              <p:tags r:id="rId5"/>
            </p:custDataLst>
          </p:nvPr>
        </p:nvSpPr>
        <p:spPr/>
        <p:txBody>
          <a:bodyPr/>
          <a:lstStyle/>
          <a:p>
            <a:pPr marL="0" indent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altLang="en-US" sz="1600"/>
              <a:t>主讲人：</a:t>
            </a:r>
            <a:endParaRPr altLang="en-US" sz="1600"/>
          </a:p>
        </p:txBody>
      </p:sp>
    </p:spTree>
    <p:custDataLst>
      <p:tags r:id="rId6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Word 智能革命</a:t>
            </a:r>
            <a:endParaRPr lang="zh-CN" altLang="en-US"/>
          </a:p>
        </p:txBody>
      </p:sp>
      <p:sp>
        <p:nvSpPr>
          <p:cNvPr id="34" name="矩形: 剪去对角 148"/>
          <p:cNvSpPr/>
          <p:nvPr>
            <p:custDataLst>
              <p:tags r:id="rId2"/>
            </p:custDataLst>
          </p:nvPr>
        </p:nvSpPr>
        <p:spPr>
          <a:xfrm>
            <a:off x="698182" y="1496346"/>
            <a:ext cx="10797541" cy="1472392"/>
          </a:xfrm>
          <a:prstGeom prst="snip2DiagRect">
            <a:avLst>
              <a:gd name="adj1" fmla="val 0"/>
              <a:gd name="adj2" fmla="val 12621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5000"/>
                </a:schemeClr>
              </a:gs>
            </a:gsLst>
            <a:lin ang="5400000" scaled="0"/>
          </a:gradFill>
          <a:ln w="6350">
            <a:solidFill>
              <a:schemeClr val="accent1">
                <a:alpha val="5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黑体" panose="02010609060101010101" charset="-122"/>
            </a:endParaRPr>
          </a:p>
        </p:txBody>
      </p:sp>
      <p:sp>
        <p:nvSpPr>
          <p:cNvPr id="32" name="矩形: 剪去对角 148"/>
          <p:cNvSpPr/>
          <p:nvPr>
            <p:custDataLst>
              <p:tags r:id="rId3"/>
            </p:custDataLst>
          </p:nvPr>
        </p:nvSpPr>
        <p:spPr>
          <a:xfrm>
            <a:off x="698182" y="3217628"/>
            <a:ext cx="10797541" cy="1472392"/>
          </a:xfrm>
          <a:prstGeom prst="snip2DiagRect">
            <a:avLst>
              <a:gd name="adj1" fmla="val 0"/>
              <a:gd name="adj2" fmla="val 12621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5000"/>
                </a:schemeClr>
              </a:gs>
            </a:gsLst>
            <a:lin ang="5400000" scaled="0"/>
          </a:gradFill>
          <a:ln w="6350">
            <a:solidFill>
              <a:schemeClr val="accent1">
                <a:alpha val="5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黑体" panose="02010609060101010101" charset="-122"/>
            </a:endParaRPr>
          </a:p>
        </p:txBody>
      </p:sp>
      <p:sp>
        <p:nvSpPr>
          <p:cNvPr id="33" name="矩形: 剪去对角 148"/>
          <p:cNvSpPr/>
          <p:nvPr>
            <p:custDataLst>
              <p:tags r:id="rId4"/>
            </p:custDataLst>
          </p:nvPr>
        </p:nvSpPr>
        <p:spPr>
          <a:xfrm>
            <a:off x="700722" y="4930657"/>
            <a:ext cx="10797541" cy="1472392"/>
          </a:xfrm>
          <a:prstGeom prst="snip2DiagRect">
            <a:avLst>
              <a:gd name="adj1" fmla="val 0"/>
              <a:gd name="adj2" fmla="val 12621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5000"/>
                </a:schemeClr>
              </a:gs>
            </a:gsLst>
            <a:lin ang="5400000" scaled="0"/>
          </a:gradFill>
          <a:ln w="6350">
            <a:solidFill>
              <a:schemeClr val="accent1">
                <a:alpha val="5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黑体" panose="02010609060101010101" charset="-122"/>
            </a:endParaRPr>
          </a:p>
        </p:txBody>
      </p:sp>
      <p:sp>
        <p:nvSpPr>
          <p:cNvPr id="35" name="任意多边形 34"/>
          <p:cNvSpPr/>
          <p:nvPr>
            <p:custDataLst>
              <p:tags r:id="rId5"/>
            </p:custDataLst>
          </p:nvPr>
        </p:nvSpPr>
        <p:spPr>
          <a:xfrm>
            <a:off x="11141435" y="2892547"/>
            <a:ext cx="360003" cy="7619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33" h="506">
                <a:moveTo>
                  <a:pt x="506" y="0"/>
                </a:moveTo>
                <a:lnTo>
                  <a:pt x="1533" y="0"/>
                </a:lnTo>
                <a:lnTo>
                  <a:pt x="1533" y="437"/>
                </a:lnTo>
                <a:lnTo>
                  <a:pt x="1532" y="437"/>
                </a:lnTo>
                <a:lnTo>
                  <a:pt x="1532" y="506"/>
                </a:lnTo>
                <a:lnTo>
                  <a:pt x="506" y="506"/>
                </a:lnTo>
                <a:lnTo>
                  <a:pt x="506" y="506"/>
                </a:lnTo>
                <a:lnTo>
                  <a:pt x="0" y="506"/>
                </a:lnTo>
                <a:lnTo>
                  <a:pt x="506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任意多边形 48"/>
          <p:cNvSpPr/>
          <p:nvPr>
            <p:custDataLst>
              <p:tags r:id="rId6"/>
            </p:custDataLst>
          </p:nvPr>
        </p:nvSpPr>
        <p:spPr>
          <a:xfrm>
            <a:off x="698182" y="1488092"/>
            <a:ext cx="1360645" cy="420956"/>
          </a:xfrm>
          <a:custGeom>
            <a:avLst/>
            <a:gdLst>
              <a:gd name="connsiteX0" fmla="*/ 1360968 w 1360968"/>
              <a:gd name="connsiteY0" fmla="*/ 0 h 457200"/>
              <a:gd name="connsiteX1" fmla="*/ 0 w 1360968"/>
              <a:gd name="connsiteY1" fmla="*/ 0 h 457200"/>
              <a:gd name="connsiteX2" fmla="*/ 0 w 1360968"/>
              <a:gd name="connsiteY2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60968" h="457200">
                <a:moveTo>
                  <a:pt x="1360968" y="0"/>
                </a:moveTo>
                <a:lnTo>
                  <a:pt x="0" y="0"/>
                </a:lnTo>
                <a:lnTo>
                  <a:pt x="0" y="457200"/>
                </a:lnTo>
              </a:path>
            </a:pathLst>
          </a:cu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文黑-55简" panose="00020600040101010101" charset="-122"/>
              <a:ea typeface="汉仪文黑-55简" panose="00020600040101010101" charset="-122"/>
              <a:cs typeface="+mn-cs"/>
            </a:endParaRPr>
          </a:p>
        </p:txBody>
      </p:sp>
      <p:sp>
        <p:nvSpPr>
          <p:cNvPr id="38" name="等腰三角形 37"/>
          <p:cNvSpPr/>
          <p:nvPr>
            <p:custDataLst>
              <p:tags r:id="rId7"/>
            </p:custDataLst>
          </p:nvPr>
        </p:nvSpPr>
        <p:spPr>
          <a:xfrm rot="10800000" flipH="1">
            <a:off x="698182" y="1488092"/>
            <a:ext cx="266034" cy="16635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文黑-55简" panose="00020600040101010101" charset="-122"/>
              <a:ea typeface="汉仪文黑-55简" panose="00020600040101010101" charset="-122"/>
              <a:cs typeface="+mn-cs"/>
            </a:endParaRPr>
          </a:p>
        </p:txBody>
      </p:sp>
      <p:cxnSp>
        <p:nvCxnSpPr>
          <p:cNvPr id="39" name="直接连接符 38"/>
          <p:cNvCxnSpPr/>
          <p:nvPr>
            <p:custDataLst>
              <p:tags r:id="rId8"/>
            </p:custDataLst>
          </p:nvPr>
        </p:nvCxnSpPr>
        <p:spPr>
          <a:xfrm>
            <a:off x="729293" y="1740792"/>
            <a:ext cx="0" cy="12508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任意多边形: 形状 73"/>
          <p:cNvSpPr/>
          <p:nvPr>
            <p:custDataLst>
              <p:tags r:id="rId9"/>
            </p:custDataLst>
          </p:nvPr>
        </p:nvSpPr>
        <p:spPr>
          <a:xfrm>
            <a:off x="1268345" y="1444917"/>
            <a:ext cx="396193" cy="40635"/>
          </a:xfrm>
          <a:custGeom>
            <a:avLst/>
            <a:gdLst>
              <a:gd name="connsiteX0" fmla="*/ 149306 w 220641"/>
              <a:gd name="connsiteY0" fmla="*/ 0 h 40720"/>
              <a:gd name="connsiteX1" fmla="*/ 220641 w 220641"/>
              <a:gd name="connsiteY1" fmla="*/ 39541 h 40720"/>
              <a:gd name="connsiteX2" fmla="*/ 0 w 220641"/>
              <a:gd name="connsiteY2" fmla="*/ 40720 h 40720"/>
              <a:gd name="connsiteX3" fmla="*/ 22194 w 220641"/>
              <a:gd name="connsiteY3" fmla="*/ 680 h 40720"/>
              <a:gd name="connsiteX4" fmla="*/ 149306 w 220641"/>
              <a:gd name="connsiteY4" fmla="*/ 0 h 4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641" h="40720">
                <a:moveTo>
                  <a:pt x="149306" y="0"/>
                </a:moveTo>
                <a:lnTo>
                  <a:pt x="220641" y="39541"/>
                </a:lnTo>
                <a:lnTo>
                  <a:pt x="0" y="40720"/>
                </a:lnTo>
                <a:lnTo>
                  <a:pt x="22194" y="680"/>
                </a:lnTo>
                <a:lnTo>
                  <a:pt x="14930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prstClr val="black"/>
              </a:solidFill>
              <a:latin typeface="汉仪文黑-55简" panose="00020600040101010101" charset="-122"/>
              <a:ea typeface="汉仪文黑-55简" panose="00020600040101010101" charset="-122"/>
            </a:endParaRPr>
          </a:p>
        </p:txBody>
      </p:sp>
      <p:sp>
        <p:nvSpPr>
          <p:cNvPr id="36" name="任意多边形 35"/>
          <p:cNvSpPr/>
          <p:nvPr>
            <p:custDataLst>
              <p:tags r:id="rId10"/>
            </p:custDataLst>
          </p:nvPr>
        </p:nvSpPr>
        <p:spPr>
          <a:xfrm>
            <a:off x="11141435" y="4613829"/>
            <a:ext cx="360003" cy="7619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33" h="506">
                <a:moveTo>
                  <a:pt x="506" y="0"/>
                </a:moveTo>
                <a:lnTo>
                  <a:pt x="1533" y="0"/>
                </a:lnTo>
                <a:lnTo>
                  <a:pt x="1533" y="437"/>
                </a:lnTo>
                <a:lnTo>
                  <a:pt x="1532" y="437"/>
                </a:lnTo>
                <a:lnTo>
                  <a:pt x="1532" y="506"/>
                </a:lnTo>
                <a:lnTo>
                  <a:pt x="506" y="506"/>
                </a:lnTo>
                <a:lnTo>
                  <a:pt x="506" y="506"/>
                </a:lnTo>
                <a:lnTo>
                  <a:pt x="0" y="506"/>
                </a:lnTo>
                <a:lnTo>
                  <a:pt x="506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1" name="任意多边形 48"/>
          <p:cNvSpPr/>
          <p:nvPr>
            <p:custDataLst>
              <p:tags r:id="rId11"/>
            </p:custDataLst>
          </p:nvPr>
        </p:nvSpPr>
        <p:spPr>
          <a:xfrm>
            <a:off x="698182" y="3209374"/>
            <a:ext cx="1360645" cy="420956"/>
          </a:xfrm>
          <a:custGeom>
            <a:avLst/>
            <a:gdLst>
              <a:gd name="connsiteX0" fmla="*/ 1360968 w 1360968"/>
              <a:gd name="connsiteY0" fmla="*/ 0 h 457200"/>
              <a:gd name="connsiteX1" fmla="*/ 0 w 1360968"/>
              <a:gd name="connsiteY1" fmla="*/ 0 h 457200"/>
              <a:gd name="connsiteX2" fmla="*/ 0 w 1360968"/>
              <a:gd name="connsiteY2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60968" h="457200">
                <a:moveTo>
                  <a:pt x="1360968" y="0"/>
                </a:moveTo>
                <a:lnTo>
                  <a:pt x="0" y="0"/>
                </a:lnTo>
                <a:lnTo>
                  <a:pt x="0" y="457200"/>
                </a:lnTo>
              </a:path>
            </a:pathLst>
          </a:cu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文黑-55简" panose="00020600040101010101" charset="-122"/>
              <a:ea typeface="汉仪文黑-55简" panose="00020600040101010101" charset="-122"/>
              <a:cs typeface="+mn-cs"/>
            </a:endParaRPr>
          </a:p>
        </p:txBody>
      </p:sp>
      <p:sp>
        <p:nvSpPr>
          <p:cNvPr id="42" name="等腰三角形 41"/>
          <p:cNvSpPr/>
          <p:nvPr>
            <p:custDataLst>
              <p:tags r:id="rId12"/>
            </p:custDataLst>
          </p:nvPr>
        </p:nvSpPr>
        <p:spPr>
          <a:xfrm rot="10800000" flipH="1">
            <a:off x="698182" y="3209374"/>
            <a:ext cx="266034" cy="16635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文黑-55简" panose="00020600040101010101" charset="-122"/>
              <a:ea typeface="汉仪文黑-55简" panose="00020600040101010101" charset="-122"/>
              <a:cs typeface="+mn-cs"/>
            </a:endParaRPr>
          </a:p>
        </p:txBody>
      </p:sp>
      <p:cxnSp>
        <p:nvCxnSpPr>
          <p:cNvPr id="43" name="直接连接符 42"/>
          <p:cNvCxnSpPr/>
          <p:nvPr>
            <p:custDataLst>
              <p:tags r:id="rId13"/>
            </p:custDataLst>
          </p:nvPr>
        </p:nvCxnSpPr>
        <p:spPr>
          <a:xfrm>
            <a:off x="729293" y="3462075"/>
            <a:ext cx="0" cy="12508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任意多边形: 形状 73"/>
          <p:cNvSpPr/>
          <p:nvPr>
            <p:custDataLst>
              <p:tags r:id="rId14"/>
            </p:custDataLst>
          </p:nvPr>
        </p:nvSpPr>
        <p:spPr>
          <a:xfrm>
            <a:off x="1268345" y="3166200"/>
            <a:ext cx="396193" cy="40635"/>
          </a:xfrm>
          <a:custGeom>
            <a:avLst/>
            <a:gdLst>
              <a:gd name="connsiteX0" fmla="*/ 149306 w 220641"/>
              <a:gd name="connsiteY0" fmla="*/ 0 h 40720"/>
              <a:gd name="connsiteX1" fmla="*/ 220641 w 220641"/>
              <a:gd name="connsiteY1" fmla="*/ 39541 h 40720"/>
              <a:gd name="connsiteX2" fmla="*/ 0 w 220641"/>
              <a:gd name="connsiteY2" fmla="*/ 40720 h 40720"/>
              <a:gd name="connsiteX3" fmla="*/ 22194 w 220641"/>
              <a:gd name="connsiteY3" fmla="*/ 680 h 40720"/>
              <a:gd name="connsiteX4" fmla="*/ 149306 w 220641"/>
              <a:gd name="connsiteY4" fmla="*/ 0 h 4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641" h="40720">
                <a:moveTo>
                  <a:pt x="149306" y="0"/>
                </a:moveTo>
                <a:lnTo>
                  <a:pt x="220641" y="39541"/>
                </a:lnTo>
                <a:lnTo>
                  <a:pt x="0" y="40720"/>
                </a:lnTo>
                <a:lnTo>
                  <a:pt x="22194" y="680"/>
                </a:lnTo>
                <a:lnTo>
                  <a:pt x="14930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prstClr val="black"/>
              </a:solidFill>
              <a:latin typeface="汉仪文黑-55简" panose="00020600040101010101" charset="-122"/>
              <a:ea typeface="汉仪文黑-55简" panose="00020600040101010101" charset="-122"/>
            </a:endParaRPr>
          </a:p>
        </p:txBody>
      </p:sp>
      <p:sp>
        <p:nvSpPr>
          <p:cNvPr id="45" name="矩形 44"/>
          <p:cNvSpPr/>
          <p:nvPr>
            <p:custDataLst>
              <p:tags r:id="rId15"/>
            </p:custDataLst>
          </p:nvPr>
        </p:nvSpPr>
        <p:spPr>
          <a:xfrm>
            <a:off x="937549" y="1494441"/>
            <a:ext cx="2271763" cy="147239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+mn-ea"/>
              </a:rPr>
              <a:t>政策文件自动摘要</a:t>
            </a:r>
            <a:endParaRPr lang="zh-CN" altLang="en-US" sz="28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47" name="矩形 46"/>
          <p:cNvSpPr/>
          <p:nvPr>
            <p:custDataLst>
              <p:tags r:id="rId16"/>
            </p:custDataLst>
          </p:nvPr>
        </p:nvSpPr>
        <p:spPr>
          <a:xfrm>
            <a:off x="3572489" y="1494441"/>
            <a:ext cx="7922597" cy="147239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利用 AI 技术对政策文件进行自动摘要，提取关键信息，节省阅读时间。
通过自然语言处理算法，准确识别文件中的重点内容，生成简洁明了的摘要。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cxnSp>
        <p:nvCxnSpPr>
          <p:cNvPr id="48" name="直接连接符 47"/>
          <p:cNvCxnSpPr/>
          <p:nvPr>
            <p:custDataLst>
              <p:tags r:id="rId17"/>
            </p:custDataLst>
          </p:nvPr>
        </p:nvCxnSpPr>
        <p:spPr>
          <a:xfrm>
            <a:off x="3368043" y="1773173"/>
            <a:ext cx="0" cy="914927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53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 48"/>
          <p:cNvSpPr/>
          <p:nvPr>
            <p:custDataLst>
              <p:tags r:id="rId18"/>
            </p:custDataLst>
          </p:nvPr>
        </p:nvSpPr>
        <p:spPr>
          <a:xfrm>
            <a:off x="3572489" y="3216359"/>
            <a:ext cx="7922596" cy="147239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对文档内容进行情感分析，判断文本的情感倾向，辅助决策和内容优化。
例如在客户反馈文档中，通过情感分析了解客户满意度，为后续改进提供依据。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cxnSp>
        <p:nvCxnSpPr>
          <p:cNvPr id="52" name="直接连接符 51"/>
          <p:cNvCxnSpPr/>
          <p:nvPr>
            <p:custDataLst>
              <p:tags r:id="rId19"/>
            </p:custDataLst>
          </p:nvPr>
        </p:nvCxnSpPr>
        <p:spPr>
          <a:xfrm>
            <a:off x="3368043" y="3495091"/>
            <a:ext cx="0" cy="914927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53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/>
          <p:cNvSpPr/>
          <p:nvPr>
            <p:custDataLst>
              <p:tags r:id="rId20"/>
            </p:custDataLst>
          </p:nvPr>
        </p:nvSpPr>
        <p:spPr>
          <a:xfrm>
            <a:off x="3572489" y="4937641"/>
            <a:ext cx="7922594" cy="147239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AI 智能排版功能可根据文档内容和格式要求，自动调整排版，提升文档美观度。
该功能可自动调整字体、字号、行距、段落间距等，使文档排版更加规范和美观。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cxnSp>
        <p:nvCxnSpPr>
          <p:cNvPr id="54" name="直接连接符 53"/>
          <p:cNvCxnSpPr/>
          <p:nvPr>
            <p:custDataLst>
              <p:tags r:id="rId21"/>
            </p:custDataLst>
          </p:nvPr>
        </p:nvCxnSpPr>
        <p:spPr>
          <a:xfrm>
            <a:off x="3368043" y="5216374"/>
            <a:ext cx="0" cy="914927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53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>
            <p:custDataLst>
              <p:tags r:id="rId22"/>
            </p:custDataLst>
          </p:nvPr>
        </p:nvSpPr>
        <p:spPr>
          <a:xfrm>
            <a:off x="937549" y="3216359"/>
            <a:ext cx="2271763" cy="147239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+mn-ea"/>
              </a:rPr>
              <a:t>情感分析</a:t>
            </a:r>
            <a:endParaRPr lang="zh-CN" altLang="en-US" sz="28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56" name="矩形 55"/>
          <p:cNvSpPr/>
          <p:nvPr>
            <p:custDataLst>
              <p:tags r:id="rId23"/>
            </p:custDataLst>
          </p:nvPr>
        </p:nvSpPr>
        <p:spPr>
          <a:xfrm>
            <a:off x="937549" y="4937006"/>
            <a:ext cx="2271763" cy="147366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+mn-ea"/>
              </a:rPr>
              <a:t>智能排版</a:t>
            </a:r>
            <a:endParaRPr lang="zh-CN" altLang="en-US" sz="28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57" name="任意多边形 56"/>
          <p:cNvSpPr/>
          <p:nvPr>
            <p:custDataLst>
              <p:tags r:id="rId24"/>
            </p:custDataLst>
          </p:nvPr>
        </p:nvSpPr>
        <p:spPr>
          <a:xfrm>
            <a:off x="11138260" y="6335112"/>
            <a:ext cx="360003" cy="7619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33" h="506">
                <a:moveTo>
                  <a:pt x="506" y="0"/>
                </a:moveTo>
                <a:lnTo>
                  <a:pt x="1533" y="0"/>
                </a:lnTo>
                <a:lnTo>
                  <a:pt x="1533" y="437"/>
                </a:lnTo>
                <a:lnTo>
                  <a:pt x="1532" y="437"/>
                </a:lnTo>
                <a:lnTo>
                  <a:pt x="1532" y="506"/>
                </a:lnTo>
                <a:lnTo>
                  <a:pt x="506" y="506"/>
                </a:lnTo>
                <a:lnTo>
                  <a:pt x="506" y="506"/>
                </a:lnTo>
                <a:lnTo>
                  <a:pt x="0" y="506"/>
                </a:lnTo>
                <a:lnTo>
                  <a:pt x="506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8" name="任意多边形 48"/>
          <p:cNvSpPr/>
          <p:nvPr>
            <p:custDataLst>
              <p:tags r:id="rId25"/>
            </p:custDataLst>
          </p:nvPr>
        </p:nvSpPr>
        <p:spPr>
          <a:xfrm>
            <a:off x="695007" y="4930657"/>
            <a:ext cx="1360645" cy="420956"/>
          </a:xfrm>
          <a:custGeom>
            <a:avLst/>
            <a:gdLst>
              <a:gd name="connsiteX0" fmla="*/ 1360968 w 1360968"/>
              <a:gd name="connsiteY0" fmla="*/ 0 h 457200"/>
              <a:gd name="connsiteX1" fmla="*/ 0 w 1360968"/>
              <a:gd name="connsiteY1" fmla="*/ 0 h 457200"/>
              <a:gd name="connsiteX2" fmla="*/ 0 w 1360968"/>
              <a:gd name="connsiteY2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60968" h="457200">
                <a:moveTo>
                  <a:pt x="1360968" y="0"/>
                </a:moveTo>
                <a:lnTo>
                  <a:pt x="0" y="0"/>
                </a:lnTo>
                <a:lnTo>
                  <a:pt x="0" y="457200"/>
                </a:lnTo>
              </a:path>
            </a:pathLst>
          </a:cu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文黑-55简" panose="00020600040101010101" charset="-122"/>
              <a:ea typeface="汉仪文黑-55简" panose="00020600040101010101" charset="-122"/>
              <a:cs typeface="+mn-cs"/>
            </a:endParaRPr>
          </a:p>
        </p:txBody>
      </p:sp>
      <p:sp>
        <p:nvSpPr>
          <p:cNvPr id="59" name="等腰三角形 58"/>
          <p:cNvSpPr/>
          <p:nvPr>
            <p:custDataLst>
              <p:tags r:id="rId26"/>
            </p:custDataLst>
          </p:nvPr>
        </p:nvSpPr>
        <p:spPr>
          <a:xfrm rot="10800000" flipH="1">
            <a:off x="695007" y="4930657"/>
            <a:ext cx="266034" cy="16635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文黑-55简" panose="00020600040101010101" charset="-122"/>
              <a:ea typeface="汉仪文黑-55简" panose="00020600040101010101" charset="-122"/>
              <a:cs typeface="+mn-cs"/>
            </a:endParaRPr>
          </a:p>
        </p:txBody>
      </p:sp>
      <p:cxnSp>
        <p:nvCxnSpPr>
          <p:cNvPr id="60" name="直接连接符 59"/>
          <p:cNvCxnSpPr/>
          <p:nvPr>
            <p:custDataLst>
              <p:tags r:id="rId27"/>
            </p:custDataLst>
          </p:nvPr>
        </p:nvCxnSpPr>
        <p:spPr>
          <a:xfrm>
            <a:off x="726119" y="5183357"/>
            <a:ext cx="0" cy="12508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任意多边形: 形状 73"/>
          <p:cNvSpPr/>
          <p:nvPr>
            <p:custDataLst>
              <p:tags r:id="rId28"/>
            </p:custDataLst>
          </p:nvPr>
        </p:nvSpPr>
        <p:spPr>
          <a:xfrm>
            <a:off x="1265170" y="4887482"/>
            <a:ext cx="396193" cy="40635"/>
          </a:xfrm>
          <a:custGeom>
            <a:avLst/>
            <a:gdLst>
              <a:gd name="connsiteX0" fmla="*/ 149306 w 220641"/>
              <a:gd name="connsiteY0" fmla="*/ 0 h 40720"/>
              <a:gd name="connsiteX1" fmla="*/ 220641 w 220641"/>
              <a:gd name="connsiteY1" fmla="*/ 39541 h 40720"/>
              <a:gd name="connsiteX2" fmla="*/ 0 w 220641"/>
              <a:gd name="connsiteY2" fmla="*/ 40720 h 40720"/>
              <a:gd name="connsiteX3" fmla="*/ 22194 w 220641"/>
              <a:gd name="connsiteY3" fmla="*/ 680 h 40720"/>
              <a:gd name="connsiteX4" fmla="*/ 149306 w 220641"/>
              <a:gd name="connsiteY4" fmla="*/ 0 h 4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641" h="40720">
                <a:moveTo>
                  <a:pt x="149306" y="0"/>
                </a:moveTo>
                <a:lnTo>
                  <a:pt x="220641" y="39541"/>
                </a:lnTo>
                <a:lnTo>
                  <a:pt x="0" y="40720"/>
                </a:lnTo>
                <a:lnTo>
                  <a:pt x="22194" y="680"/>
                </a:lnTo>
                <a:lnTo>
                  <a:pt x="14930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prstClr val="black"/>
              </a:solidFill>
              <a:latin typeface="汉仪文黑-55简" panose="00020600040101010101" charset="-122"/>
              <a:ea typeface="汉仪文黑-55简" panose="00020600040101010101" charset="-122"/>
            </a:endParaRPr>
          </a:p>
        </p:txBody>
      </p:sp>
    </p:spTree>
    <p:custDataLst>
      <p:tags r:id="rId29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Excel 专家模式</a:t>
            </a:r>
            <a:endParaRPr lang="zh-CN" altLang="en-US"/>
          </a:p>
        </p:txBody>
      </p:sp>
      <p:sp>
        <p:nvSpPr>
          <p:cNvPr id="18" name="矩形: 圆角 17"/>
          <p:cNvSpPr/>
          <p:nvPr>
            <p:custDataLst>
              <p:tags r:id="rId2"/>
            </p:custDataLst>
          </p:nvPr>
        </p:nvSpPr>
        <p:spPr>
          <a:xfrm>
            <a:off x="6281190" y="2167700"/>
            <a:ext cx="5215864" cy="3786347"/>
          </a:xfrm>
          <a:prstGeom prst="roundRect">
            <a:avLst>
              <a:gd name="adj" fmla="val 6098"/>
            </a:avLst>
          </a:prstGeom>
          <a:noFill/>
          <a:ln>
            <a:solidFill>
              <a:schemeClr val="accent1"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575945" tIns="504190" rIns="575945" bIns="252095" numCol="1" spcCol="0" rtlCol="0" fromWordArt="0" anchor="ctr" anchorCtr="0" forceAA="0" compatLnSpc="1">
            <a:noAutofit/>
          </a:bodyPr>
          <a:lstStyle/>
          <a:p>
            <a:pPr lv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zh-CN" sz="200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ea"/>
                <a:cs typeface="+mn-ea"/>
                <a:sym typeface="+mn-ea"/>
              </a:rPr>
              <a:t>使用 Mermaid 语法展示数据处理流程图，增强内容的专业性和逻辑性。
流程图清晰展示数据采集、清洗、分析、可视化等步骤，便于理解和操作。</a:t>
            </a:r>
            <a:endParaRPr lang="zh-CN" altLang="zh-CN" sz="200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+mn-ea"/>
              <a:cs typeface="+mn-ea"/>
              <a:sym typeface="+mn-ea"/>
            </a:endParaRPr>
          </a:p>
        </p:txBody>
      </p:sp>
      <p:sp>
        <p:nvSpPr>
          <p:cNvPr id="4" name="矩形: 圆角 3"/>
          <p:cNvSpPr/>
          <p:nvPr>
            <p:custDataLst>
              <p:tags r:id="rId3"/>
            </p:custDataLst>
          </p:nvPr>
        </p:nvSpPr>
        <p:spPr>
          <a:xfrm>
            <a:off x="690448" y="2167700"/>
            <a:ext cx="5215864" cy="3786347"/>
          </a:xfrm>
          <a:prstGeom prst="roundRect">
            <a:avLst>
              <a:gd name="adj" fmla="val 6098"/>
            </a:avLst>
          </a:prstGeom>
          <a:noFill/>
          <a:ln>
            <a:solidFill>
              <a:schemeClr val="accent1"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575945" tIns="504190" rIns="575945" bIns="252095" numCol="1" spcCol="0" rtlCol="0" fromWordArt="0" anchor="ctr" anchorCtr="0" forceAA="0" compatLnSpc="1">
            <a:noAutofit/>
          </a:bodyPr>
          <a:lstStyle/>
          <a:p>
            <a:pPr marL="0" algn="just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zh-CN" sz="2000" kern="120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ea"/>
                <a:cs typeface="+mn-ea"/>
                <a:sym typeface="+mn-ea"/>
              </a:rPr>
              <a:t>利用透视表和可视化图表（柱状图、热力图等）进行薪酬数据分析，直观呈现结果。
通过数据处理和可视化展示，可快速了解员工薪酬分布、部门薪酬差异等信息。</a:t>
            </a:r>
            <a:endParaRPr lang="zh-CN" altLang="zh-CN" sz="2000" kern="120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+mn-ea"/>
              <a:cs typeface="+mn-ea"/>
              <a:sym typeface="+mn-ea"/>
            </a:endParaRPr>
          </a:p>
        </p:txBody>
      </p:sp>
      <p:sp>
        <p:nvSpPr>
          <p:cNvPr id="2" name="标题"/>
          <p:cNvSpPr/>
          <p:nvPr>
            <p:custDataLst>
              <p:tags r:id="rId4"/>
            </p:custDataLst>
          </p:nvPr>
        </p:nvSpPr>
        <p:spPr>
          <a:xfrm>
            <a:off x="1884328" y="1800499"/>
            <a:ext cx="2828327" cy="73530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薪酬分析看板设计</a:t>
            </a:r>
            <a:endParaRPr lang="zh-CN" altLang="en-US" sz="2200" b="1" dirty="0">
              <a:solidFill>
                <a:srgbClr val="FFFFFF"/>
              </a:solidFill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10" name="标题"/>
          <p:cNvSpPr/>
          <p:nvPr>
            <p:custDataLst>
              <p:tags r:id="rId5"/>
            </p:custDataLst>
          </p:nvPr>
        </p:nvSpPr>
        <p:spPr>
          <a:xfrm>
            <a:off x="7475069" y="1800499"/>
            <a:ext cx="2828327" cy="73530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rgbClr val="FFFFFF"/>
                </a:solidFill>
                <a:uFillTx/>
                <a:latin typeface="+mn-ea"/>
                <a:cs typeface="+mn-ea"/>
                <a:sym typeface="+mn-ea"/>
              </a:rPr>
              <a:t>数据处理流程图</a:t>
            </a:r>
            <a:endParaRPr lang="zh-CN" altLang="en-US" sz="2200" b="1">
              <a:solidFill>
                <a:srgbClr val="FFFFFF"/>
              </a:solidFill>
              <a:uFillTx/>
              <a:latin typeface="+mn-ea"/>
              <a:cs typeface="+mn-ea"/>
              <a:sym typeface="+mn-ea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标题 1"/>
          <p:cNvSpPr txBox="1"/>
          <p:nvPr>
            <p:custDataLst>
              <p:tags r:id="rId1"/>
            </p:custDataLst>
          </p:nvPr>
        </p:nvSpPr>
        <p:spPr>
          <a:xfrm>
            <a:off x="3234477" y="4405152"/>
            <a:ext cx="887681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p>
            <a:pPr algn="l">
              <a:lnSpc>
                <a:spcPct val="110000"/>
              </a:lnSpc>
            </a:pPr>
            <a:r>
              <a:rPr kumimoji="1" lang="zh-CN" altLang="zh-CN" sz="2000">
                <a:ln w="12700">
                  <a:noFill/>
                </a:ln>
                <a:solidFill>
                  <a:schemeClr val="lt1"/>
                </a:solidFill>
                <a:cs typeface="OPPOSans R" panose="00020600040101010101" charset="-122"/>
              </a:rPr>
              <a:t>时间：</a:t>
            </a:r>
            <a:endParaRPr kumimoji="1" lang="zh-CN" altLang="zh-CN" sz="2000">
              <a:ln w="12700">
                <a:noFill/>
              </a:ln>
              <a:solidFill>
                <a:schemeClr val="lt1"/>
              </a:solidFill>
              <a:cs typeface="OPPOSans R" panose="00020600040101010101" charset="-122"/>
            </a:endParaRPr>
          </a:p>
        </p:txBody>
      </p:sp>
      <p:sp>
        <p:nvSpPr>
          <p:cNvPr id="28" name="标题 1"/>
          <p:cNvSpPr txBox="1"/>
          <p:nvPr>
            <p:custDataLst>
              <p:tags r:id="rId2"/>
            </p:custDataLst>
          </p:nvPr>
        </p:nvSpPr>
        <p:spPr>
          <a:xfrm>
            <a:off x="2190205" y="4422274"/>
            <a:ext cx="801917" cy="2681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chemeClr val="lt1"/>
                </a:solidFill>
                <a:cs typeface="OPPOSans R" panose="00020600040101010101" charset="-122"/>
              </a:rPr>
              <a:t>AiPPT</a:t>
            </a:r>
            <a:endParaRPr kumimoji="1" lang="en-US" altLang="zh-CN" sz="2000">
              <a:ln w="12700">
                <a:noFill/>
              </a:ln>
              <a:solidFill>
                <a:schemeClr val="lt1"/>
              </a:solidFill>
              <a:cs typeface="OPPOSans R" panose="00020600040101010101" charset="-122"/>
            </a:endParaRPr>
          </a:p>
        </p:txBody>
      </p:sp>
      <p:sp>
        <p:nvSpPr>
          <p:cNvPr id="29" name="文本占位符 2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935976" y="4417852"/>
            <a:ext cx="1015083" cy="2515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>
            <a:noAutofit/>
          </a:bodyPr>
          <a:lstStyle>
            <a:lvl1pPr marL="0" marR="0" indent="-2286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 kumimoji="1" lang="en-US" altLang="zh-CN" sz="2000" b="0" i="0" u="none" strike="noStrike" kern="1200" cap="none" spc="0" normalizeH="0" baseline="0" noProof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uFillTx/>
                <a:latin typeface="+mn-lt"/>
                <a:ea typeface="+mn-ea"/>
                <a:cs typeface="OPPOSans R" panose="00020600040101010101" charset="-122"/>
              </a:defRPr>
            </a:lvl1pPr>
            <a:lvl2pPr marL="45720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800" b="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2pPr>
            <a:lvl3pPr marL="91440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800" b="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3pPr>
            <a:lvl4pPr marL="137160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800" b="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4pPr>
            <a:lvl5pPr marL="182880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800" b="0" u="none" strike="noStrike" kern="1200" cap="none" spc="150" normalizeH="0" baseline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None/>
            </a:pPr>
            <a:r>
              <a:rPr altLang="en-US">
                <a:solidFill>
                  <a:schemeClr val="lt1"/>
                </a:solidFill>
                <a:cs typeface="OPPOSans R" panose="00020600040101010101" charset="-122"/>
              </a:rPr>
              <a:t>2025.4</a:t>
            </a:r>
            <a:endParaRPr altLang="en-US">
              <a:solidFill>
                <a:schemeClr val="lt1"/>
              </a:solidFill>
              <a:cs typeface="OPPOSans R" panose="00020600040101010101" charset="-122"/>
            </a:endParaRPr>
          </a:p>
        </p:txBody>
      </p:sp>
      <p:sp>
        <p:nvSpPr>
          <p:cNvPr id="25" name="标题"/>
          <p:cNvSpPr>
            <a:spLocks noGrp="1"/>
          </p:cNvSpPr>
          <p:nvPr>
            <p:ph type="ctrTitle"/>
            <p:custDataLst>
              <p:tags r:id="rId4"/>
            </p:custDataLst>
          </p:nvPr>
        </p:nvSpPr>
        <p:spPr/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altLang="en-US" sz="5400"/>
              <a:t>谢谢大家</a:t>
            </a:r>
            <a:endParaRPr altLang="en-US" sz="5400"/>
          </a:p>
        </p:txBody>
      </p:sp>
      <p:sp>
        <p:nvSpPr>
          <p:cNvPr id="26" name="署名"/>
          <p:cNvSpPr>
            <a:spLocks noGrp="1"/>
          </p:cNvSpPr>
          <p:nvPr>
            <p:ph type="body" sz="quarter" idx="17"/>
            <p:custDataLst>
              <p:tags r:id="rId5"/>
            </p:custDataLst>
          </p:nvPr>
        </p:nvSpPr>
        <p:spPr/>
        <p:txBody>
          <a:bodyPr/>
          <a:lstStyle/>
          <a:p>
            <a:pPr marL="0" indent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altLang="en-US" sz="1600"/>
              <a:t>主讲人：</a:t>
            </a:r>
            <a:endParaRPr altLang="en-US" sz="1600"/>
          </a:p>
        </p:txBody>
      </p:sp>
    </p:spTree>
    <p:custDataLst>
      <p:tags r:id="rId6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altLang="en-US" sz="6000"/>
              <a:t>目录</a:t>
            </a:r>
            <a:endParaRPr altLang="en-US" sz="6000"/>
          </a:p>
        </p:txBody>
      </p:sp>
      <p:sp>
        <p:nvSpPr>
          <p:cNvPr id="28" name="任意多边形: 形状 7"/>
          <p:cNvSpPr/>
          <p:nvPr>
            <p:custDataLst>
              <p:tags r:id="rId2"/>
            </p:custDataLst>
          </p:nvPr>
        </p:nvSpPr>
        <p:spPr>
          <a:xfrm>
            <a:off x="947738" y="3561153"/>
            <a:ext cx="10296525" cy="1235705"/>
          </a:xfrm>
          <a:custGeom>
            <a:avLst/>
            <a:gdLst>
              <a:gd name="connsiteX0" fmla="*/ 0 w 10585450"/>
              <a:gd name="connsiteY0" fmla="*/ 0 h 1235705"/>
              <a:gd name="connsiteX1" fmla="*/ 4853311 w 10585450"/>
              <a:gd name="connsiteY1" fmla="*/ 0 h 1235705"/>
              <a:gd name="connsiteX2" fmla="*/ 4935828 w 10585450"/>
              <a:gd name="connsiteY2" fmla="*/ 142526 h 1235705"/>
              <a:gd name="connsiteX3" fmla="*/ 10585450 w 10585450"/>
              <a:gd name="connsiteY3" fmla="*/ 142526 h 1235705"/>
              <a:gd name="connsiteX4" fmla="*/ 10585450 w 10585450"/>
              <a:gd name="connsiteY4" fmla="*/ 1235705 h 1235705"/>
              <a:gd name="connsiteX5" fmla="*/ 2521348 w 10585450"/>
              <a:gd name="connsiteY5" fmla="*/ 1235705 h 1235705"/>
              <a:gd name="connsiteX6" fmla="*/ 2438831 w 10585450"/>
              <a:gd name="connsiteY6" fmla="*/ 1093181 h 1235705"/>
              <a:gd name="connsiteX7" fmla="*/ 201177 w 10585450"/>
              <a:gd name="connsiteY7" fmla="*/ 1093181 h 1235705"/>
              <a:gd name="connsiteX8" fmla="*/ 0 w 10585450"/>
              <a:gd name="connsiteY8" fmla="*/ 789183 h 1235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85450" h="1235705">
                <a:moveTo>
                  <a:pt x="0" y="0"/>
                </a:moveTo>
                <a:lnTo>
                  <a:pt x="4853311" y="0"/>
                </a:lnTo>
                <a:lnTo>
                  <a:pt x="4935828" y="142526"/>
                </a:lnTo>
                <a:lnTo>
                  <a:pt x="10585450" y="142526"/>
                </a:lnTo>
                <a:lnTo>
                  <a:pt x="10585450" y="1235705"/>
                </a:lnTo>
                <a:lnTo>
                  <a:pt x="2521348" y="1235705"/>
                </a:lnTo>
                <a:lnTo>
                  <a:pt x="2438831" y="1093181"/>
                </a:lnTo>
                <a:lnTo>
                  <a:pt x="201177" y="1093181"/>
                </a:lnTo>
                <a:lnTo>
                  <a:pt x="0" y="78918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alpha val="10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600">
              <a:latin typeface="+mj-ea"/>
              <a:ea typeface="+mj-ea"/>
            </a:endParaRPr>
          </a:p>
        </p:txBody>
      </p:sp>
      <p:sp>
        <p:nvSpPr>
          <p:cNvPr id="29" name="序号"/>
          <p:cNvSpPr txBox="1"/>
          <p:nvPr>
            <p:custDataLst>
              <p:tags r:id="rId3"/>
            </p:custDataLst>
          </p:nvPr>
        </p:nvSpPr>
        <p:spPr>
          <a:xfrm>
            <a:off x="1485901" y="3661283"/>
            <a:ext cx="1111068" cy="850710"/>
          </a:xfrm>
          <a:prstGeom prst="rect">
            <a:avLst/>
          </a:prstGeom>
        </p:spPr>
        <p:txBody>
          <a:bodyPr vert="horz" wrap="none" lIns="90000" tIns="46800" rIns="90000" bIns="46800" rtlCol="0" anchor="ctr" anchorCtr="0">
            <a:normAutofit fontScale="90000" lnSpcReduction="20000"/>
          </a:bodyPr>
          <a:lstStyle>
            <a:defPPr>
              <a:defRPr lang="zh-CN"/>
            </a:defPPr>
            <a:lvl1pPr indent="0" algn="ctr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4800" b="1" u="none" strike="noStrike" cap="none" spc="150" normalizeH="0" baseline="0">
                <a:gradFill flip="none" rotWithShape="1">
                  <a:gsLst>
                    <a:gs pos="20000">
                      <a:schemeClr val="accent1"/>
                    </a:gs>
                    <a:gs pos="99083">
                      <a:schemeClr val="accent1">
                        <a:lumMod val="20000"/>
                        <a:lumOff val="80000"/>
                      </a:schemeClr>
                    </a:gs>
                    <a:gs pos="65000">
                      <a:schemeClr val="accent1">
                        <a:lumMod val="60000"/>
                        <a:lumOff val="40000"/>
                      </a:schemeClr>
                    </a:gs>
                  </a:gsLst>
                  <a:lin ang="13500000" scaled="1"/>
                  <a:tileRect/>
                </a:gradFill>
                <a:uFillTx/>
              </a:defRPr>
            </a:lvl1pPr>
            <a:lvl2pPr marL="685800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02</a:t>
            </a:r>
            <a:endParaRPr lang="en-US" dirty="0"/>
          </a:p>
        </p:txBody>
      </p:sp>
      <p:sp>
        <p:nvSpPr>
          <p:cNvPr id="30" name="项标题"/>
          <p:cNvSpPr txBox="1"/>
          <p:nvPr>
            <p:custDataLst>
              <p:tags r:id="rId4"/>
            </p:custDataLst>
          </p:nvPr>
        </p:nvSpPr>
        <p:spPr>
          <a:xfrm>
            <a:off x="2963426" y="3845343"/>
            <a:ext cx="7856973" cy="8509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800" spc="300">
                <a:solidFill>
                  <a:schemeClr val="tx2"/>
                </a:solidFill>
                <a:latin typeface="+mn-ea"/>
              </a:rPr>
              <a:t>工具配置详解</a:t>
            </a:r>
            <a:endParaRPr lang="en-US" altLang="zh-CN" sz="2800" spc="300">
              <a:solidFill>
                <a:schemeClr val="tx2"/>
              </a:solidFill>
              <a:latin typeface="+mn-ea"/>
            </a:endParaRPr>
          </a:p>
        </p:txBody>
      </p:sp>
      <p:sp>
        <p:nvSpPr>
          <p:cNvPr id="31" name="任意多边形: 形状 12"/>
          <p:cNvSpPr/>
          <p:nvPr>
            <p:custDataLst>
              <p:tags r:id="rId5"/>
            </p:custDataLst>
          </p:nvPr>
        </p:nvSpPr>
        <p:spPr>
          <a:xfrm flipV="1">
            <a:off x="5874714" y="3571656"/>
            <a:ext cx="768973" cy="89627"/>
          </a:xfrm>
          <a:custGeom>
            <a:avLst/>
            <a:gdLst>
              <a:gd name="connsiteX0" fmla="*/ 658026 w 768973"/>
              <a:gd name="connsiteY0" fmla="*/ 89627 h 89627"/>
              <a:gd name="connsiteX1" fmla="*/ 709661 w 768973"/>
              <a:gd name="connsiteY1" fmla="*/ 89627 h 89627"/>
              <a:gd name="connsiteX2" fmla="*/ 768973 w 768973"/>
              <a:gd name="connsiteY2" fmla="*/ 0 h 89627"/>
              <a:gd name="connsiteX3" fmla="*/ 717338 w 768973"/>
              <a:gd name="connsiteY3" fmla="*/ 0 h 89627"/>
              <a:gd name="connsiteX4" fmla="*/ 565315 w 768973"/>
              <a:gd name="connsiteY4" fmla="*/ 89627 h 89627"/>
              <a:gd name="connsiteX5" fmla="*/ 616950 w 768973"/>
              <a:gd name="connsiteY5" fmla="*/ 89627 h 89627"/>
              <a:gd name="connsiteX6" fmla="*/ 676262 w 768973"/>
              <a:gd name="connsiteY6" fmla="*/ 0 h 89627"/>
              <a:gd name="connsiteX7" fmla="*/ 624627 w 768973"/>
              <a:gd name="connsiteY7" fmla="*/ 0 h 89627"/>
              <a:gd name="connsiteX8" fmla="*/ 472603 w 768973"/>
              <a:gd name="connsiteY8" fmla="*/ 89627 h 89627"/>
              <a:gd name="connsiteX9" fmla="*/ 524238 w 768973"/>
              <a:gd name="connsiteY9" fmla="*/ 89627 h 89627"/>
              <a:gd name="connsiteX10" fmla="*/ 583551 w 768973"/>
              <a:gd name="connsiteY10" fmla="*/ 0 h 89627"/>
              <a:gd name="connsiteX11" fmla="*/ 531916 w 768973"/>
              <a:gd name="connsiteY11" fmla="*/ 0 h 89627"/>
              <a:gd name="connsiteX12" fmla="*/ 379892 w 768973"/>
              <a:gd name="connsiteY12" fmla="*/ 89627 h 89627"/>
              <a:gd name="connsiteX13" fmla="*/ 431527 w 768973"/>
              <a:gd name="connsiteY13" fmla="*/ 89627 h 89627"/>
              <a:gd name="connsiteX14" fmla="*/ 490840 w 768973"/>
              <a:gd name="connsiteY14" fmla="*/ 0 h 89627"/>
              <a:gd name="connsiteX15" fmla="*/ 439205 w 768973"/>
              <a:gd name="connsiteY15" fmla="*/ 0 h 89627"/>
              <a:gd name="connsiteX16" fmla="*/ 278133 w 768973"/>
              <a:gd name="connsiteY16" fmla="*/ 89627 h 89627"/>
              <a:gd name="connsiteX17" fmla="*/ 329768 w 768973"/>
              <a:gd name="connsiteY17" fmla="*/ 89627 h 89627"/>
              <a:gd name="connsiteX18" fmla="*/ 389081 w 768973"/>
              <a:gd name="connsiteY18" fmla="*/ 0 h 89627"/>
              <a:gd name="connsiteX19" fmla="*/ 337446 w 768973"/>
              <a:gd name="connsiteY19" fmla="*/ 0 h 89627"/>
              <a:gd name="connsiteX20" fmla="*/ 185422 w 768973"/>
              <a:gd name="connsiteY20" fmla="*/ 89627 h 89627"/>
              <a:gd name="connsiteX21" fmla="*/ 237057 w 768973"/>
              <a:gd name="connsiteY21" fmla="*/ 89627 h 89627"/>
              <a:gd name="connsiteX22" fmla="*/ 296370 w 768973"/>
              <a:gd name="connsiteY22" fmla="*/ 0 h 89627"/>
              <a:gd name="connsiteX23" fmla="*/ 244735 w 768973"/>
              <a:gd name="connsiteY23" fmla="*/ 0 h 89627"/>
              <a:gd name="connsiteX24" fmla="*/ 92711 w 768973"/>
              <a:gd name="connsiteY24" fmla="*/ 89627 h 89627"/>
              <a:gd name="connsiteX25" fmla="*/ 144346 w 768973"/>
              <a:gd name="connsiteY25" fmla="*/ 89627 h 89627"/>
              <a:gd name="connsiteX26" fmla="*/ 203658 w 768973"/>
              <a:gd name="connsiteY26" fmla="*/ 0 h 89627"/>
              <a:gd name="connsiteX27" fmla="*/ 152023 w 768973"/>
              <a:gd name="connsiteY27" fmla="*/ 0 h 89627"/>
              <a:gd name="connsiteX28" fmla="*/ 0 w 768973"/>
              <a:gd name="connsiteY28" fmla="*/ 89627 h 89627"/>
              <a:gd name="connsiteX29" fmla="*/ 51635 w 768973"/>
              <a:gd name="connsiteY29" fmla="*/ 89627 h 89627"/>
              <a:gd name="connsiteX30" fmla="*/ 110947 w 768973"/>
              <a:gd name="connsiteY30" fmla="*/ 0 h 89627"/>
              <a:gd name="connsiteX31" fmla="*/ 59312 w 768973"/>
              <a:gd name="connsiteY31" fmla="*/ 0 h 8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768973" h="89627">
                <a:moveTo>
                  <a:pt x="658026" y="89627"/>
                </a:moveTo>
                <a:lnTo>
                  <a:pt x="709661" y="89627"/>
                </a:lnTo>
                <a:lnTo>
                  <a:pt x="768973" y="0"/>
                </a:lnTo>
                <a:lnTo>
                  <a:pt x="717338" y="0"/>
                </a:lnTo>
                <a:close/>
                <a:moveTo>
                  <a:pt x="565315" y="89627"/>
                </a:moveTo>
                <a:lnTo>
                  <a:pt x="616950" y="89627"/>
                </a:lnTo>
                <a:lnTo>
                  <a:pt x="676262" y="0"/>
                </a:lnTo>
                <a:lnTo>
                  <a:pt x="624627" y="0"/>
                </a:lnTo>
                <a:close/>
                <a:moveTo>
                  <a:pt x="472603" y="89627"/>
                </a:moveTo>
                <a:lnTo>
                  <a:pt x="524238" y="89627"/>
                </a:lnTo>
                <a:lnTo>
                  <a:pt x="583551" y="0"/>
                </a:lnTo>
                <a:lnTo>
                  <a:pt x="531916" y="0"/>
                </a:lnTo>
                <a:close/>
                <a:moveTo>
                  <a:pt x="379892" y="89627"/>
                </a:moveTo>
                <a:lnTo>
                  <a:pt x="431527" y="89627"/>
                </a:lnTo>
                <a:lnTo>
                  <a:pt x="490840" y="0"/>
                </a:lnTo>
                <a:lnTo>
                  <a:pt x="439205" y="0"/>
                </a:lnTo>
                <a:close/>
                <a:moveTo>
                  <a:pt x="278133" y="89627"/>
                </a:moveTo>
                <a:lnTo>
                  <a:pt x="329768" y="89627"/>
                </a:lnTo>
                <a:lnTo>
                  <a:pt x="389081" y="0"/>
                </a:lnTo>
                <a:lnTo>
                  <a:pt x="337446" y="0"/>
                </a:lnTo>
                <a:close/>
                <a:moveTo>
                  <a:pt x="185422" y="89627"/>
                </a:moveTo>
                <a:lnTo>
                  <a:pt x="237057" y="89627"/>
                </a:lnTo>
                <a:lnTo>
                  <a:pt x="296370" y="0"/>
                </a:lnTo>
                <a:lnTo>
                  <a:pt x="244735" y="0"/>
                </a:lnTo>
                <a:close/>
                <a:moveTo>
                  <a:pt x="92711" y="89627"/>
                </a:moveTo>
                <a:lnTo>
                  <a:pt x="144346" y="89627"/>
                </a:lnTo>
                <a:lnTo>
                  <a:pt x="203658" y="0"/>
                </a:lnTo>
                <a:lnTo>
                  <a:pt x="152023" y="0"/>
                </a:lnTo>
                <a:close/>
                <a:moveTo>
                  <a:pt x="0" y="89627"/>
                </a:moveTo>
                <a:lnTo>
                  <a:pt x="51635" y="89627"/>
                </a:lnTo>
                <a:lnTo>
                  <a:pt x="110947" y="0"/>
                </a:lnTo>
                <a:lnTo>
                  <a:pt x="59312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: 形状 14"/>
          <p:cNvSpPr/>
          <p:nvPr>
            <p:custDataLst>
              <p:tags r:id="rId6"/>
            </p:custDataLst>
          </p:nvPr>
        </p:nvSpPr>
        <p:spPr>
          <a:xfrm flipV="1">
            <a:off x="2632075" y="4711065"/>
            <a:ext cx="389255" cy="89535"/>
          </a:xfrm>
          <a:custGeom>
            <a:avLst/>
            <a:gdLst>
              <a:gd name="connsiteX0" fmla="*/ 384804 w 538302"/>
              <a:gd name="connsiteY0" fmla="*/ 124001 h 124001"/>
              <a:gd name="connsiteX1" fmla="*/ 456242 w 538302"/>
              <a:gd name="connsiteY1" fmla="*/ 124001 h 124001"/>
              <a:gd name="connsiteX2" fmla="*/ 538302 w 538302"/>
              <a:gd name="connsiteY2" fmla="*/ 0 h 124001"/>
              <a:gd name="connsiteX3" fmla="*/ 466864 w 538302"/>
              <a:gd name="connsiteY3" fmla="*/ 0 h 124001"/>
              <a:gd name="connsiteX4" fmla="*/ 256536 w 538302"/>
              <a:gd name="connsiteY4" fmla="*/ 124001 h 124001"/>
              <a:gd name="connsiteX5" fmla="*/ 327974 w 538302"/>
              <a:gd name="connsiteY5" fmla="*/ 124001 h 124001"/>
              <a:gd name="connsiteX6" fmla="*/ 410034 w 538302"/>
              <a:gd name="connsiteY6" fmla="*/ 0 h 124001"/>
              <a:gd name="connsiteX7" fmla="*/ 338596 w 538302"/>
              <a:gd name="connsiteY7" fmla="*/ 0 h 124001"/>
              <a:gd name="connsiteX8" fmla="*/ 128268 w 538302"/>
              <a:gd name="connsiteY8" fmla="*/ 124001 h 124001"/>
              <a:gd name="connsiteX9" fmla="*/ 199706 w 538302"/>
              <a:gd name="connsiteY9" fmla="*/ 124001 h 124001"/>
              <a:gd name="connsiteX10" fmla="*/ 281766 w 538302"/>
              <a:gd name="connsiteY10" fmla="*/ 0 h 124001"/>
              <a:gd name="connsiteX11" fmla="*/ 210328 w 538302"/>
              <a:gd name="connsiteY11" fmla="*/ 0 h 124001"/>
              <a:gd name="connsiteX12" fmla="*/ 0 w 538302"/>
              <a:gd name="connsiteY12" fmla="*/ 124001 h 124001"/>
              <a:gd name="connsiteX13" fmla="*/ 71438 w 538302"/>
              <a:gd name="connsiteY13" fmla="*/ 124001 h 124001"/>
              <a:gd name="connsiteX14" fmla="*/ 153498 w 538302"/>
              <a:gd name="connsiteY14" fmla="*/ 0 h 124001"/>
              <a:gd name="connsiteX15" fmla="*/ 82060 w 538302"/>
              <a:gd name="connsiteY15" fmla="*/ 0 h 12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38302" h="124001">
                <a:moveTo>
                  <a:pt x="384804" y="124001"/>
                </a:moveTo>
                <a:lnTo>
                  <a:pt x="456242" y="124001"/>
                </a:lnTo>
                <a:lnTo>
                  <a:pt x="538302" y="0"/>
                </a:lnTo>
                <a:lnTo>
                  <a:pt x="466864" y="0"/>
                </a:lnTo>
                <a:close/>
                <a:moveTo>
                  <a:pt x="256536" y="124001"/>
                </a:moveTo>
                <a:lnTo>
                  <a:pt x="327974" y="124001"/>
                </a:lnTo>
                <a:lnTo>
                  <a:pt x="410034" y="0"/>
                </a:lnTo>
                <a:lnTo>
                  <a:pt x="338596" y="0"/>
                </a:lnTo>
                <a:close/>
                <a:moveTo>
                  <a:pt x="128268" y="124001"/>
                </a:moveTo>
                <a:lnTo>
                  <a:pt x="199706" y="124001"/>
                </a:lnTo>
                <a:lnTo>
                  <a:pt x="281766" y="0"/>
                </a:lnTo>
                <a:lnTo>
                  <a:pt x="210328" y="0"/>
                </a:lnTo>
                <a:close/>
                <a:moveTo>
                  <a:pt x="0" y="124001"/>
                </a:moveTo>
                <a:lnTo>
                  <a:pt x="71438" y="124001"/>
                </a:lnTo>
                <a:lnTo>
                  <a:pt x="153498" y="0"/>
                </a:lnTo>
                <a:lnTo>
                  <a:pt x="82060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" name="任意多边形: 形状 15"/>
          <p:cNvSpPr/>
          <p:nvPr>
            <p:custDataLst>
              <p:tags r:id="rId7"/>
            </p:custDataLst>
          </p:nvPr>
        </p:nvSpPr>
        <p:spPr>
          <a:xfrm flipV="1">
            <a:off x="3011805" y="4711065"/>
            <a:ext cx="389255" cy="89535"/>
          </a:xfrm>
          <a:custGeom>
            <a:avLst/>
            <a:gdLst>
              <a:gd name="connsiteX0" fmla="*/ 384804 w 538302"/>
              <a:gd name="connsiteY0" fmla="*/ 124001 h 124001"/>
              <a:gd name="connsiteX1" fmla="*/ 456242 w 538302"/>
              <a:gd name="connsiteY1" fmla="*/ 124001 h 124001"/>
              <a:gd name="connsiteX2" fmla="*/ 538302 w 538302"/>
              <a:gd name="connsiteY2" fmla="*/ 0 h 124001"/>
              <a:gd name="connsiteX3" fmla="*/ 466864 w 538302"/>
              <a:gd name="connsiteY3" fmla="*/ 0 h 124001"/>
              <a:gd name="connsiteX4" fmla="*/ 256536 w 538302"/>
              <a:gd name="connsiteY4" fmla="*/ 124001 h 124001"/>
              <a:gd name="connsiteX5" fmla="*/ 327974 w 538302"/>
              <a:gd name="connsiteY5" fmla="*/ 124001 h 124001"/>
              <a:gd name="connsiteX6" fmla="*/ 410034 w 538302"/>
              <a:gd name="connsiteY6" fmla="*/ 0 h 124001"/>
              <a:gd name="connsiteX7" fmla="*/ 338596 w 538302"/>
              <a:gd name="connsiteY7" fmla="*/ 0 h 124001"/>
              <a:gd name="connsiteX8" fmla="*/ 128268 w 538302"/>
              <a:gd name="connsiteY8" fmla="*/ 124001 h 124001"/>
              <a:gd name="connsiteX9" fmla="*/ 199706 w 538302"/>
              <a:gd name="connsiteY9" fmla="*/ 124001 h 124001"/>
              <a:gd name="connsiteX10" fmla="*/ 281766 w 538302"/>
              <a:gd name="connsiteY10" fmla="*/ 0 h 124001"/>
              <a:gd name="connsiteX11" fmla="*/ 210328 w 538302"/>
              <a:gd name="connsiteY11" fmla="*/ 0 h 124001"/>
              <a:gd name="connsiteX12" fmla="*/ 0 w 538302"/>
              <a:gd name="connsiteY12" fmla="*/ 124001 h 124001"/>
              <a:gd name="connsiteX13" fmla="*/ 71438 w 538302"/>
              <a:gd name="connsiteY13" fmla="*/ 124001 h 124001"/>
              <a:gd name="connsiteX14" fmla="*/ 153498 w 538302"/>
              <a:gd name="connsiteY14" fmla="*/ 0 h 124001"/>
              <a:gd name="connsiteX15" fmla="*/ 82060 w 538302"/>
              <a:gd name="connsiteY15" fmla="*/ 0 h 12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38302" h="124001">
                <a:moveTo>
                  <a:pt x="384804" y="124001"/>
                </a:moveTo>
                <a:lnTo>
                  <a:pt x="456242" y="124001"/>
                </a:lnTo>
                <a:lnTo>
                  <a:pt x="538302" y="0"/>
                </a:lnTo>
                <a:lnTo>
                  <a:pt x="466864" y="0"/>
                </a:lnTo>
                <a:close/>
                <a:moveTo>
                  <a:pt x="256536" y="124001"/>
                </a:moveTo>
                <a:lnTo>
                  <a:pt x="327974" y="124001"/>
                </a:lnTo>
                <a:lnTo>
                  <a:pt x="410034" y="0"/>
                </a:lnTo>
                <a:lnTo>
                  <a:pt x="338596" y="0"/>
                </a:lnTo>
                <a:close/>
                <a:moveTo>
                  <a:pt x="128268" y="124001"/>
                </a:moveTo>
                <a:lnTo>
                  <a:pt x="199706" y="124001"/>
                </a:lnTo>
                <a:lnTo>
                  <a:pt x="281766" y="0"/>
                </a:lnTo>
                <a:lnTo>
                  <a:pt x="210328" y="0"/>
                </a:lnTo>
                <a:close/>
                <a:moveTo>
                  <a:pt x="0" y="124001"/>
                </a:moveTo>
                <a:lnTo>
                  <a:pt x="71438" y="124001"/>
                </a:lnTo>
                <a:lnTo>
                  <a:pt x="153498" y="0"/>
                </a:lnTo>
                <a:lnTo>
                  <a:pt x="82060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任意多边形: 形状 16"/>
          <p:cNvSpPr/>
          <p:nvPr>
            <p:custDataLst>
              <p:tags r:id="rId8"/>
            </p:custDataLst>
          </p:nvPr>
        </p:nvSpPr>
        <p:spPr>
          <a:xfrm>
            <a:off x="947738" y="2141873"/>
            <a:ext cx="10296525" cy="1235705"/>
          </a:xfrm>
          <a:custGeom>
            <a:avLst/>
            <a:gdLst>
              <a:gd name="connsiteX0" fmla="*/ 0 w 10585450"/>
              <a:gd name="connsiteY0" fmla="*/ 0 h 1235705"/>
              <a:gd name="connsiteX1" fmla="*/ 4853311 w 10585450"/>
              <a:gd name="connsiteY1" fmla="*/ 0 h 1235705"/>
              <a:gd name="connsiteX2" fmla="*/ 4935828 w 10585450"/>
              <a:gd name="connsiteY2" fmla="*/ 142526 h 1235705"/>
              <a:gd name="connsiteX3" fmla="*/ 10585450 w 10585450"/>
              <a:gd name="connsiteY3" fmla="*/ 142526 h 1235705"/>
              <a:gd name="connsiteX4" fmla="*/ 10585450 w 10585450"/>
              <a:gd name="connsiteY4" fmla="*/ 1235705 h 1235705"/>
              <a:gd name="connsiteX5" fmla="*/ 2521348 w 10585450"/>
              <a:gd name="connsiteY5" fmla="*/ 1235705 h 1235705"/>
              <a:gd name="connsiteX6" fmla="*/ 2438831 w 10585450"/>
              <a:gd name="connsiteY6" fmla="*/ 1093181 h 1235705"/>
              <a:gd name="connsiteX7" fmla="*/ 201177 w 10585450"/>
              <a:gd name="connsiteY7" fmla="*/ 1093181 h 1235705"/>
              <a:gd name="connsiteX8" fmla="*/ 0 w 10585450"/>
              <a:gd name="connsiteY8" fmla="*/ 789183 h 1235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85450" h="1235705">
                <a:moveTo>
                  <a:pt x="0" y="0"/>
                </a:moveTo>
                <a:lnTo>
                  <a:pt x="4853311" y="0"/>
                </a:lnTo>
                <a:lnTo>
                  <a:pt x="4935828" y="142526"/>
                </a:lnTo>
                <a:lnTo>
                  <a:pt x="10585450" y="142526"/>
                </a:lnTo>
                <a:lnTo>
                  <a:pt x="10585450" y="1235705"/>
                </a:lnTo>
                <a:lnTo>
                  <a:pt x="2521348" y="1235705"/>
                </a:lnTo>
                <a:lnTo>
                  <a:pt x="2438831" y="1093181"/>
                </a:lnTo>
                <a:lnTo>
                  <a:pt x="201177" y="1093181"/>
                </a:lnTo>
                <a:lnTo>
                  <a:pt x="0" y="78918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alpha val="10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600">
              <a:latin typeface="+mj-ea"/>
              <a:ea typeface="+mj-ea"/>
            </a:endParaRPr>
          </a:p>
        </p:txBody>
      </p:sp>
      <p:sp>
        <p:nvSpPr>
          <p:cNvPr id="35" name="序号"/>
          <p:cNvSpPr txBox="1"/>
          <p:nvPr>
            <p:custDataLst>
              <p:tags r:id="rId9"/>
            </p:custDataLst>
          </p:nvPr>
        </p:nvSpPr>
        <p:spPr>
          <a:xfrm>
            <a:off x="1485901" y="2242003"/>
            <a:ext cx="1111068" cy="850710"/>
          </a:xfrm>
          <a:prstGeom prst="rect">
            <a:avLst/>
          </a:prstGeom>
        </p:spPr>
        <p:txBody>
          <a:bodyPr vert="horz" wrap="none" lIns="90000" tIns="46800" rIns="90000" bIns="46800" rtlCol="0" anchor="ctr" anchorCtr="0">
            <a:normAutofit fontScale="90000" lnSpcReduction="20000"/>
          </a:bodyPr>
          <a:lstStyle>
            <a:defPPr>
              <a:defRPr lang="zh-CN"/>
            </a:defPPr>
            <a:lvl1pPr indent="0" algn="ctr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4800" b="1" u="none" strike="noStrike" cap="none" spc="150" normalizeH="0" baseline="0">
                <a:gradFill flip="none" rotWithShape="1">
                  <a:gsLst>
                    <a:gs pos="20000">
                      <a:schemeClr val="accent1"/>
                    </a:gs>
                    <a:gs pos="99083">
                      <a:schemeClr val="accent1">
                        <a:lumMod val="20000"/>
                        <a:lumOff val="80000"/>
                      </a:schemeClr>
                    </a:gs>
                    <a:gs pos="65000">
                      <a:schemeClr val="accent1">
                        <a:lumMod val="60000"/>
                        <a:lumOff val="40000"/>
                      </a:schemeClr>
                    </a:gs>
                  </a:gsLst>
                  <a:lin ang="13500000" scaled="1"/>
                  <a:tileRect/>
                </a:gradFill>
                <a:uFillTx/>
              </a:defRPr>
            </a:lvl1pPr>
            <a:lvl2pPr marL="685800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01</a:t>
            </a:r>
            <a:endParaRPr lang="en-US" dirty="0"/>
          </a:p>
        </p:txBody>
      </p:sp>
      <p:sp>
        <p:nvSpPr>
          <p:cNvPr id="36" name="项标题"/>
          <p:cNvSpPr txBox="1"/>
          <p:nvPr>
            <p:custDataLst>
              <p:tags r:id="rId10"/>
            </p:custDataLst>
          </p:nvPr>
        </p:nvSpPr>
        <p:spPr>
          <a:xfrm>
            <a:off x="2963426" y="2426063"/>
            <a:ext cx="7856973" cy="8509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800" spc="300">
                <a:solidFill>
                  <a:schemeClr val="tx2"/>
                </a:solidFill>
                <a:latin typeface="+mn-ea"/>
              </a:rPr>
              <a:t>课程核心价值</a:t>
            </a:r>
            <a:endParaRPr lang="en-US" altLang="zh-CN" sz="2800" spc="300">
              <a:solidFill>
                <a:schemeClr val="tx2"/>
              </a:solidFill>
              <a:latin typeface="+mn-ea"/>
            </a:endParaRPr>
          </a:p>
        </p:txBody>
      </p:sp>
      <p:sp>
        <p:nvSpPr>
          <p:cNvPr id="37" name="任意多边形: 形状 19"/>
          <p:cNvSpPr/>
          <p:nvPr>
            <p:custDataLst>
              <p:tags r:id="rId11"/>
            </p:custDataLst>
          </p:nvPr>
        </p:nvSpPr>
        <p:spPr>
          <a:xfrm flipV="1">
            <a:off x="5874714" y="2152376"/>
            <a:ext cx="768973" cy="89627"/>
          </a:xfrm>
          <a:custGeom>
            <a:avLst/>
            <a:gdLst>
              <a:gd name="connsiteX0" fmla="*/ 658026 w 768973"/>
              <a:gd name="connsiteY0" fmla="*/ 89627 h 89627"/>
              <a:gd name="connsiteX1" fmla="*/ 709661 w 768973"/>
              <a:gd name="connsiteY1" fmla="*/ 89627 h 89627"/>
              <a:gd name="connsiteX2" fmla="*/ 768973 w 768973"/>
              <a:gd name="connsiteY2" fmla="*/ 0 h 89627"/>
              <a:gd name="connsiteX3" fmla="*/ 717338 w 768973"/>
              <a:gd name="connsiteY3" fmla="*/ 0 h 89627"/>
              <a:gd name="connsiteX4" fmla="*/ 565315 w 768973"/>
              <a:gd name="connsiteY4" fmla="*/ 89627 h 89627"/>
              <a:gd name="connsiteX5" fmla="*/ 616950 w 768973"/>
              <a:gd name="connsiteY5" fmla="*/ 89627 h 89627"/>
              <a:gd name="connsiteX6" fmla="*/ 676262 w 768973"/>
              <a:gd name="connsiteY6" fmla="*/ 0 h 89627"/>
              <a:gd name="connsiteX7" fmla="*/ 624627 w 768973"/>
              <a:gd name="connsiteY7" fmla="*/ 0 h 89627"/>
              <a:gd name="connsiteX8" fmla="*/ 472603 w 768973"/>
              <a:gd name="connsiteY8" fmla="*/ 89627 h 89627"/>
              <a:gd name="connsiteX9" fmla="*/ 524238 w 768973"/>
              <a:gd name="connsiteY9" fmla="*/ 89627 h 89627"/>
              <a:gd name="connsiteX10" fmla="*/ 583551 w 768973"/>
              <a:gd name="connsiteY10" fmla="*/ 0 h 89627"/>
              <a:gd name="connsiteX11" fmla="*/ 531916 w 768973"/>
              <a:gd name="connsiteY11" fmla="*/ 0 h 89627"/>
              <a:gd name="connsiteX12" fmla="*/ 379892 w 768973"/>
              <a:gd name="connsiteY12" fmla="*/ 89627 h 89627"/>
              <a:gd name="connsiteX13" fmla="*/ 431527 w 768973"/>
              <a:gd name="connsiteY13" fmla="*/ 89627 h 89627"/>
              <a:gd name="connsiteX14" fmla="*/ 490840 w 768973"/>
              <a:gd name="connsiteY14" fmla="*/ 0 h 89627"/>
              <a:gd name="connsiteX15" fmla="*/ 439205 w 768973"/>
              <a:gd name="connsiteY15" fmla="*/ 0 h 89627"/>
              <a:gd name="connsiteX16" fmla="*/ 278133 w 768973"/>
              <a:gd name="connsiteY16" fmla="*/ 89627 h 89627"/>
              <a:gd name="connsiteX17" fmla="*/ 329768 w 768973"/>
              <a:gd name="connsiteY17" fmla="*/ 89627 h 89627"/>
              <a:gd name="connsiteX18" fmla="*/ 389081 w 768973"/>
              <a:gd name="connsiteY18" fmla="*/ 0 h 89627"/>
              <a:gd name="connsiteX19" fmla="*/ 337446 w 768973"/>
              <a:gd name="connsiteY19" fmla="*/ 0 h 89627"/>
              <a:gd name="connsiteX20" fmla="*/ 185422 w 768973"/>
              <a:gd name="connsiteY20" fmla="*/ 89627 h 89627"/>
              <a:gd name="connsiteX21" fmla="*/ 237057 w 768973"/>
              <a:gd name="connsiteY21" fmla="*/ 89627 h 89627"/>
              <a:gd name="connsiteX22" fmla="*/ 296370 w 768973"/>
              <a:gd name="connsiteY22" fmla="*/ 0 h 89627"/>
              <a:gd name="connsiteX23" fmla="*/ 244735 w 768973"/>
              <a:gd name="connsiteY23" fmla="*/ 0 h 89627"/>
              <a:gd name="connsiteX24" fmla="*/ 92711 w 768973"/>
              <a:gd name="connsiteY24" fmla="*/ 89627 h 89627"/>
              <a:gd name="connsiteX25" fmla="*/ 144346 w 768973"/>
              <a:gd name="connsiteY25" fmla="*/ 89627 h 89627"/>
              <a:gd name="connsiteX26" fmla="*/ 203658 w 768973"/>
              <a:gd name="connsiteY26" fmla="*/ 0 h 89627"/>
              <a:gd name="connsiteX27" fmla="*/ 152023 w 768973"/>
              <a:gd name="connsiteY27" fmla="*/ 0 h 89627"/>
              <a:gd name="connsiteX28" fmla="*/ 0 w 768973"/>
              <a:gd name="connsiteY28" fmla="*/ 89627 h 89627"/>
              <a:gd name="connsiteX29" fmla="*/ 51635 w 768973"/>
              <a:gd name="connsiteY29" fmla="*/ 89627 h 89627"/>
              <a:gd name="connsiteX30" fmla="*/ 110947 w 768973"/>
              <a:gd name="connsiteY30" fmla="*/ 0 h 89627"/>
              <a:gd name="connsiteX31" fmla="*/ 59312 w 768973"/>
              <a:gd name="connsiteY31" fmla="*/ 0 h 8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768973" h="89627">
                <a:moveTo>
                  <a:pt x="658026" y="89627"/>
                </a:moveTo>
                <a:lnTo>
                  <a:pt x="709661" y="89627"/>
                </a:lnTo>
                <a:lnTo>
                  <a:pt x="768973" y="0"/>
                </a:lnTo>
                <a:lnTo>
                  <a:pt x="717338" y="0"/>
                </a:lnTo>
                <a:close/>
                <a:moveTo>
                  <a:pt x="565315" y="89627"/>
                </a:moveTo>
                <a:lnTo>
                  <a:pt x="616950" y="89627"/>
                </a:lnTo>
                <a:lnTo>
                  <a:pt x="676262" y="0"/>
                </a:lnTo>
                <a:lnTo>
                  <a:pt x="624627" y="0"/>
                </a:lnTo>
                <a:close/>
                <a:moveTo>
                  <a:pt x="472603" y="89627"/>
                </a:moveTo>
                <a:lnTo>
                  <a:pt x="524238" y="89627"/>
                </a:lnTo>
                <a:lnTo>
                  <a:pt x="583551" y="0"/>
                </a:lnTo>
                <a:lnTo>
                  <a:pt x="531916" y="0"/>
                </a:lnTo>
                <a:close/>
                <a:moveTo>
                  <a:pt x="379892" y="89627"/>
                </a:moveTo>
                <a:lnTo>
                  <a:pt x="431527" y="89627"/>
                </a:lnTo>
                <a:lnTo>
                  <a:pt x="490840" y="0"/>
                </a:lnTo>
                <a:lnTo>
                  <a:pt x="439205" y="0"/>
                </a:lnTo>
                <a:close/>
                <a:moveTo>
                  <a:pt x="278133" y="89627"/>
                </a:moveTo>
                <a:lnTo>
                  <a:pt x="329768" y="89627"/>
                </a:lnTo>
                <a:lnTo>
                  <a:pt x="389081" y="0"/>
                </a:lnTo>
                <a:lnTo>
                  <a:pt x="337446" y="0"/>
                </a:lnTo>
                <a:close/>
                <a:moveTo>
                  <a:pt x="185422" y="89627"/>
                </a:moveTo>
                <a:lnTo>
                  <a:pt x="237057" y="89627"/>
                </a:lnTo>
                <a:lnTo>
                  <a:pt x="296370" y="0"/>
                </a:lnTo>
                <a:lnTo>
                  <a:pt x="244735" y="0"/>
                </a:lnTo>
                <a:close/>
                <a:moveTo>
                  <a:pt x="92711" y="89627"/>
                </a:moveTo>
                <a:lnTo>
                  <a:pt x="144346" y="89627"/>
                </a:lnTo>
                <a:lnTo>
                  <a:pt x="203658" y="0"/>
                </a:lnTo>
                <a:lnTo>
                  <a:pt x="152023" y="0"/>
                </a:lnTo>
                <a:close/>
                <a:moveTo>
                  <a:pt x="0" y="89627"/>
                </a:moveTo>
                <a:lnTo>
                  <a:pt x="51635" y="89627"/>
                </a:lnTo>
                <a:lnTo>
                  <a:pt x="110947" y="0"/>
                </a:lnTo>
                <a:lnTo>
                  <a:pt x="59312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" name="任意多边形: 形状 21"/>
          <p:cNvSpPr/>
          <p:nvPr>
            <p:custDataLst>
              <p:tags r:id="rId12"/>
            </p:custDataLst>
          </p:nvPr>
        </p:nvSpPr>
        <p:spPr>
          <a:xfrm flipV="1">
            <a:off x="2632075" y="3291840"/>
            <a:ext cx="389255" cy="89535"/>
          </a:xfrm>
          <a:custGeom>
            <a:avLst/>
            <a:gdLst>
              <a:gd name="connsiteX0" fmla="*/ 384804 w 538302"/>
              <a:gd name="connsiteY0" fmla="*/ 124001 h 124001"/>
              <a:gd name="connsiteX1" fmla="*/ 456242 w 538302"/>
              <a:gd name="connsiteY1" fmla="*/ 124001 h 124001"/>
              <a:gd name="connsiteX2" fmla="*/ 538302 w 538302"/>
              <a:gd name="connsiteY2" fmla="*/ 0 h 124001"/>
              <a:gd name="connsiteX3" fmla="*/ 466864 w 538302"/>
              <a:gd name="connsiteY3" fmla="*/ 0 h 124001"/>
              <a:gd name="connsiteX4" fmla="*/ 256536 w 538302"/>
              <a:gd name="connsiteY4" fmla="*/ 124001 h 124001"/>
              <a:gd name="connsiteX5" fmla="*/ 327974 w 538302"/>
              <a:gd name="connsiteY5" fmla="*/ 124001 h 124001"/>
              <a:gd name="connsiteX6" fmla="*/ 410034 w 538302"/>
              <a:gd name="connsiteY6" fmla="*/ 0 h 124001"/>
              <a:gd name="connsiteX7" fmla="*/ 338596 w 538302"/>
              <a:gd name="connsiteY7" fmla="*/ 0 h 124001"/>
              <a:gd name="connsiteX8" fmla="*/ 128268 w 538302"/>
              <a:gd name="connsiteY8" fmla="*/ 124001 h 124001"/>
              <a:gd name="connsiteX9" fmla="*/ 199706 w 538302"/>
              <a:gd name="connsiteY9" fmla="*/ 124001 h 124001"/>
              <a:gd name="connsiteX10" fmla="*/ 281766 w 538302"/>
              <a:gd name="connsiteY10" fmla="*/ 0 h 124001"/>
              <a:gd name="connsiteX11" fmla="*/ 210328 w 538302"/>
              <a:gd name="connsiteY11" fmla="*/ 0 h 124001"/>
              <a:gd name="connsiteX12" fmla="*/ 0 w 538302"/>
              <a:gd name="connsiteY12" fmla="*/ 124001 h 124001"/>
              <a:gd name="connsiteX13" fmla="*/ 71438 w 538302"/>
              <a:gd name="connsiteY13" fmla="*/ 124001 h 124001"/>
              <a:gd name="connsiteX14" fmla="*/ 153498 w 538302"/>
              <a:gd name="connsiteY14" fmla="*/ 0 h 124001"/>
              <a:gd name="connsiteX15" fmla="*/ 82060 w 538302"/>
              <a:gd name="connsiteY15" fmla="*/ 0 h 12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38302" h="124001">
                <a:moveTo>
                  <a:pt x="384804" y="124001"/>
                </a:moveTo>
                <a:lnTo>
                  <a:pt x="456242" y="124001"/>
                </a:lnTo>
                <a:lnTo>
                  <a:pt x="538302" y="0"/>
                </a:lnTo>
                <a:lnTo>
                  <a:pt x="466864" y="0"/>
                </a:lnTo>
                <a:close/>
                <a:moveTo>
                  <a:pt x="256536" y="124001"/>
                </a:moveTo>
                <a:lnTo>
                  <a:pt x="327974" y="124001"/>
                </a:lnTo>
                <a:lnTo>
                  <a:pt x="410034" y="0"/>
                </a:lnTo>
                <a:lnTo>
                  <a:pt x="338596" y="0"/>
                </a:lnTo>
                <a:close/>
                <a:moveTo>
                  <a:pt x="128268" y="124001"/>
                </a:moveTo>
                <a:lnTo>
                  <a:pt x="199706" y="124001"/>
                </a:lnTo>
                <a:lnTo>
                  <a:pt x="281766" y="0"/>
                </a:lnTo>
                <a:lnTo>
                  <a:pt x="210328" y="0"/>
                </a:lnTo>
                <a:close/>
                <a:moveTo>
                  <a:pt x="0" y="124001"/>
                </a:moveTo>
                <a:lnTo>
                  <a:pt x="71438" y="124001"/>
                </a:lnTo>
                <a:lnTo>
                  <a:pt x="153498" y="0"/>
                </a:lnTo>
                <a:lnTo>
                  <a:pt x="82060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" name="任意多边形: 形状 22"/>
          <p:cNvSpPr/>
          <p:nvPr>
            <p:custDataLst>
              <p:tags r:id="rId13"/>
            </p:custDataLst>
          </p:nvPr>
        </p:nvSpPr>
        <p:spPr>
          <a:xfrm flipV="1">
            <a:off x="3011805" y="3291840"/>
            <a:ext cx="389255" cy="89535"/>
          </a:xfrm>
          <a:custGeom>
            <a:avLst/>
            <a:gdLst>
              <a:gd name="connsiteX0" fmla="*/ 384804 w 538302"/>
              <a:gd name="connsiteY0" fmla="*/ 124001 h 124001"/>
              <a:gd name="connsiteX1" fmla="*/ 456242 w 538302"/>
              <a:gd name="connsiteY1" fmla="*/ 124001 h 124001"/>
              <a:gd name="connsiteX2" fmla="*/ 538302 w 538302"/>
              <a:gd name="connsiteY2" fmla="*/ 0 h 124001"/>
              <a:gd name="connsiteX3" fmla="*/ 466864 w 538302"/>
              <a:gd name="connsiteY3" fmla="*/ 0 h 124001"/>
              <a:gd name="connsiteX4" fmla="*/ 256536 w 538302"/>
              <a:gd name="connsiteY4" fmla="*/ 124001 h 124001"/>
              <a:gd name="connsiteX5" fmla="*/ 327974 w 538302"/>
              <a:gd name="connsiteY5" fmla="*/ 124001 h 124001"/>
              <a:gd name="connsiteX6" fmla="*/ 410034 w 538302"/>
              <a:gd name="connsiteY6" fmla="*/ 0 h 124001"/>
              <a:gd name="connsiteX7" fmla="*/ 338596 w 538302"/>
              <a:gd name="connsiteY7" fmla="*/ 0 h 124001"/>
              <a:gd name="connsiteX8" fmla="*/ 128268 w 538302"/>
              <a:gd name="connsiteY8" fmla="*/ 124001 h 124001"/>
              <a:gd name="connsiteX9" fmla="*/ 199706 w 538302"/>
              <a:gd name="connsiteY9" fmla="*/ 124001 h 124001"/>
              <a:gd name="connsiteX10" fmla="*/ 281766 w 538302"/>
              <a:gd name="connsiteY10" fmla="*/ 0 h 124001"/>
              <a:gd name="connsiteX11" fmla="*/ 210328 w 538302"/>
              <a:gd name="connsiteY11" fmla="*/ 0 h 124001"/>
              <a:gd name="connsiteX12" fmla="*/ 0 w 538302"/>
              <a:gd name="connsiteY12" fmla="*/ 124001 h 124001"/>
              <a:gd name="connsiteX13" fmla="*/ 71438 w 538302"/>
              <a:gd name="connsiteY13" fmla="*/ 124001 h 124001"/>
              <a:gd name="connsiteX14" fmla="*/ 153498 w 538302"/>
              <a:gd name="connsiteY14" fmla="*/ 0 h 124001"/>
              <a:gd name="connsiteX15" fmla="*/ 82060 w 538302"/>
              <a:gd name="connsiteY15" fmla="*/ 0 h 12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38302" h="124001">
                <a:moveTo>
                  <a:pt x="384804" y="124001"/>
                </a:moveTo>
                <a:lnTo>
                  <a:pt x="456242" y="124001"/>
                </a:lnTo>
                <a:lnTo>
                  <a:pt x="538302" y="0"/>
                </a:lnTo>
                <a:lnTo>
                  <a:pt x="466864" y="0"/>
                </a:lnTo>
                <a:close/>
                <a:moveTo>
                  <a:pt x="256536" y="124001"/>
                </a:moveTo>
                <a:lnTo>
                  <a:pt x="327974" y="124001"/>
                </a:lnTo>
                <a:lnTo>
                  <a:pt x="410034" y="0"/>
                </a:lnTo>
                <a:lnTo>
                  <a:pt x="338596" y="0"/>
                </a:lnTo>
                <a:close/>
                <a:moveTo>
                  <a:pt x="128268" y="124001"/>
                </a:moveTo>
                <a:lnTo>
                  <a:pt x="199706" y="124001"/>
                </a:lnTo>
                <a:lnTo>
                  <a:pt x="281766" y="0"/>
                </a:lnTo>
                <a:lnTo>
                  <a:pt x="210328" y="0"/>
                </a:lnTo>
                <a:close/>
                <a:moveTo>
                  <a:pt x="0" y="124001"/>
                </a:moveTo>
                <a:lnTo>
                  <a:pt x="71438" y="124001"/>
                </a:lnTo>
                <a:lnTo>
                  <a:pt x="153498" y="0"/>
                </a:lnTo>
                <a:lnTo>
                  <a:pt x="82060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任意多边形: 形状 24"/>
          <p:cNvSpPr/>
          <p:nvPr>
            <p:custDataLst>
              <p:tags r:id="rId14"/>
            </p:custDataLst>
          </p:nvPr>
        </p:nvSpPr>
        <p:spPr>
          <a:xfrm>
            <a:off x="947738" y="4945158"/>
            <a:ext cx="10296525" cy="1235705"/>
          </a:xfrm>
          <a:custGeom>
            <a:avLst/>
            <a:gdLst>
              <a:gd name="connsiteX0" fmla="*/ 0 w 10585450"/>
              <a:gd name="connsiteY0" fmla="*/ 0 h 1235705"/>
              <a:gd name="connsiteX1" fmla="*/ 4853311 w 10585450"/>
              <a:gd name="connsiteY1" fmla="*/ 0 h 1235705"/>
              <a:gd name="connsiteX2" fmla="*/ 4935828 w 10585450"/>
              <a:gd name="connsiteY2" fmla="*/ 142526 h 1235705"/>
              <a:gd name="connsiteX3" fmla="*/ 10585450 w 10585450"/>
              <a:gd name="connsiteY3" fmla="*/ 142526 h 1235705"/>
              <a:gd name="connsiteX4" fmla="*/ 10585450 w 10585450"/>
              <a:gd name="connsiteY4" fmla="*/ 1235705 h 1235705"/>
              <a:gd name="connsiteX5" fmla="*/ 2521348 w 10585450"/>
              <a:gd name="connsiteY5" fmla="*/ 1235705 h 1235705"/>
              <a:gd name="connsiteX6" fmla="*/ 2438831 w 10585450"/>
              <a:gd name="connsiteY6" fmla="*/ 1093181 h 1235705"/>
              <a:gd name="connsiteX7" fmla="*/ 201177 w 10585450"/>
              <a:gd name="connsiteY7" fmla="*/ 1093181 h 1235705"/>
              <a:gd name="connsiteX8" fmla="*/ 0 w 10585450"/>
              <a:gd name="connsiteY8" fmla="*/ 789183 h 1235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85450" h="1235705">
                <a:moveTo>
                  <a:pt x="0" y="0"/>
                </a:moveTo>
                <a:lnTo>
                  <a:pt x="4853311" y="0"/>
                </a:lnTo>
                <a:lnTo>
                  <a:pt x="4935828" y="142526"/>
                </a:lnTo>
                <a:lnTo>
                  <a:pt x="10585450" y="142526"/>
                </a:lnTo>
                <a:lnTo>
                  <a:pt x="10585450" y="1235705"/>
                </a:lnTo>
                <a:lnTo>
                  <a:pt x="2521348" y="1235705"/>
                </a:lnTo>
                <a:lnTo>
                  <a:pt x="2438831" y="1093181"/>
                </a:lnTo>
                <a:lnTo>
                  <a:pt x="201177" y="1093181"/>
                </a:lnTo>
                <a:lnTo>
                  <a:pt x="0" y="78918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alpha val="10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600">
              <a:latin typeface="+mj-ea"/>
              <a:ea typeface="+mj-ea"/>
            </a:endParaRPr>
          </a:p>
        </p:txBody>
      </p:sp>
      <p:sp>
        <p:nvSpPr>
          <p:cNvPr id="41" name="序号"/>
          <p:cNvSpPr txBox="1"/>
          <p:nvPr>
            <p:custDataLst>
              <p:tags r:id="rId15"/>
            </p:custDataLst>
          </p:nvPr>
        </p:nvSpPr>
        <p:spPr>
          <a:xfrm>
            <a:off x="1485901" y="5045288"/>
            <a:ext cx="1111068" cy="850710"/>
          </a:xfrm>
          <a:prstGeom prst="rect">
            <a:avLst/>
          </a:prstGeom>
        </p:spPr>
        <p:txBody>
          <a:bodyPr vert="horz" wrap="none" lIns="90000" tIns="46800" rIns="90000" bIns="46800" rtlCol="0" anchor="ctr" anchorCtr="0">
            <a:normAutofit fontScale="90000" lnSpcReduction="20000"/>
          </a:bodyPr>
          <a:lstStyle>
            <a:defPPr>
              <a:defRPr lang="zh-CN"/>
            </a:defPPr>
            <a:lvl1pPr indent="0" algn="ctr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4800" b="1" u="none" strike="noStrike" cap="none" spc="150" normalizeH="0" baseline="0">
                <a:gradFill flip="none" rotWithShape="1">
                  <a:gsLst>
                    <a:gs pos="20000">
                      <a:schemeClr val="accent1"/>
                    </a:gs>
                    <a:gs pos="99083">
                      <a:schemeClr val="accent1">
                        <a:lumMod val="20000"/>
                        <a:lumOff val="80000"/>
                      </a:schemeClr>
                    </a:gs>
                    <a:gs pos="65000">
                      <a:schemeClr val="accent1">
                        <a:lumMod val="60000"/>
                        <a:lumOff val="40000"/>
                      </a:schemeClr>
                    </a:gs>
                  </a:gsLst>
                  <a:lin ang="13500000" scaled="1"/>
                  <a:tileRect/>
                </a:gradFill>
                <a:uFillTx/>
              </a:defRPr>
            </a:lvl1pPr>
            <a:lvl2pPr marL="685800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03</a:t>
            </a:r>
            <a:endParaRPr lang="en-US" dirty="0"/>
          </a:p>
        </p:txBody>
      </p:sp>
      <p:sp>
        <p:nvSpPr>
          <p:cNvPr id="42" name="项标题"/>
          <p:cNvSpPr txBox="1"/>
          <p:nvPr>
            <p:custDataLst>
              <p:tags r:id="rId16"/>
            </p:custDataLst>
          </p:nvPr>
        </p:nvSpPr>
        <p:spPr>
          <a:xfrm>
            <a:off x="2963426" y="5229348"/>
            <a:ext cx="7856973" cy="8509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800" spc="300">
                <a:solidFill>
                  <a:schemeClr val="tx2"/>
                </a:solidFill>
                <a:latin typeface="+mn-ea"/>
              </a:rPr>
              <a:t>办公场景实战</a:t>
            </a:r>
            <a:endParaRPr lang="en-US" altLang="zh-CN" sz="2800" spc="300">
              <a:solidFill>
                <a:schemeClr val="tx2"/>
              </a:solidFill>
              <a:latin typeface="+mn-ea"/>
            </a:endParaRPr>
          </a:p>
        </p:txBody>
      </p:sp>
      <p:sp>
        <p:nvSpPr>
          <p:cNvPr id="43" name="任意多边形: 形状 27"/>
          <p:cNvSpPr/>
          <p:nvPr>
            <p:custDataLst>
              <p:tags r:id="rId17"/>
            </p:custDataLst>
          </p:nvPr>
        </p:nvSpPr>
        <p:spPr>
          <a:xfrm flipV="1">
            <a:off x="5874714" y="4955661"/>
            <a:ext cx="768973" cy="89627"/>
          </a:xfrm>
          <a:custGeom>
            <a:avLst/>
            <a:gdLst>
              <a:gd name="connsiteX0" fmla="*/ 658026 w 768973"/>
              <a:gd name="connsiteY0" fmla="*/ 89627 h 89627"/>
              <a:gd name="connsiteX1" fmla="*/ 709661 w 768973"/>
              <a:gd name="connsiteY1" fmla="*/ 89627 h 89627"/>
              <a:gd name="connsiteX2" fmla="*/ 768973 w 768973"/>
              <a:gd name="connsiteY2" fmla="*/ 0 h 89627"/>
              <a:gd name="connsiteX3" fmla="*/ 717338 w 768973"/>
              <a:gd name="connsiteY3" fmla="*/ 0 h 89627"/>
              <a:gd name="connsiteX4" fmla="*/ 565315 w 768973"/>
              <a:gd name="connsiteY4" fmla="*/ 89627 h 89627"/>
              <a:gd name="connsiteX5" fmla="*/ 616950 w 768973"/>
              <a:gd name="connsiteY5" fmla="*/ 89627 h 89627"/>
              <a:gd name="connsiteX6" fmla="*/ 676262 w 768973"/>
              <a:gd name="connsiteY6" fmla="*/ 0 h 89627"/>
              <a:gd name="connsiteX7" fmla="*/ 624627 w 768973"/>
              <a:gd name="connsiteY7" fmla="*/ 0 h 89627"/>
              <a:gd name="connsiteX8" fmla="*/ 472603 w 768973"/>
              <a:gd name="connsiteY8" fmla="*/ 89627 h 89627"/>
              <a:gd name="connsiteX9" fmla="*/ 524238 w 768973"/>
              <a:gd name="connsiteY9" fmla="*/ 89627 h 89627"/>
              <a:gd name="connsiteX10" fmla="*/ 583551 w 768973"/>
              <a:gd name="connsiteY10" fmla="*/ 0 h 89627"/>
              <a:gd name="connsiteX11" fmla="*/ 531916 w 768973"/>
              <a:gd name="connsiteY11" fmla="*/ 0 h 89627"/>
              <a:gd name="connsiteX12" fmla="*/ 379892 w 768973"/>
              <a:gd name="connsiteY12" fmla="*/ 89627 h 89627"/>
              <a:gd name="connsiteX13" fmla="*/ 431527 w 768973"/>
              <a:gd name="connsiteY13" fmla="*/ 89627 h 89627"/>
              <a:gd name="connsiteX14" fmla="*/ 490840 w 768973"/>
              <a:gd name="connsiteY14" fmla="*/ 0 h 89627"/>
              <a:gd name="connsiteX15" fmla="*/ 439205 w 768973"/>
              <a:gd name="connsiteY15" fmla="*/ 0 h 89627"/>
              <a:gd name="connsiteX16" fmla="*/ 278133 w 768973"/>
              <a:gd name="connsiteY16" fmla="*/ 89627 h 89627"/>
              <a:gd name="connsiteX17" fmla="*/ 329768 w 768973"/>
              <a:gd name="connsiteY17" fmla="*/ 89627 h 89627"/>
              <a:gd name="connsiteX18" fmla="*/ 389081 w 768973"/>
              <a:gd name="connsiteY18" fmla="*/ 0 h 89627"/>
              <a:gd name="connsiteX19" fmla="*/ 337446 w 768973"/>
              <a:gd name="connsiteY19" fmla="*/ 0 h 89627"/>
              <a:gd name="connsiteX20" fmla="*/ 185422 w 768973"/>
              <a:gd name="connsiteY20" fmla="*/ 89627 h 89627"/>
              <a:gd name="connsiteX21" fmla="*/ 237057 w 768973"/>
              <a:gd name="connsiteY21" fmla="*/ 89627 h 89627"/>
              <a:gd name="connsiteX22" fmla="*/ 296370 w 768973"/>
              <a:gd name="connsiteY22" fmla="*/ 0 h 89627"/>
              <a:gd name="connsiteX23" fmla="*/ 244735 w 768973"/>
              <a:gd name="connsiteY23" fmla="*/ 0 h 89627"/>
              <a:gd name="connsiteX24" fmla="*/ 92711 w 768973"/>
              <a:gd name="connsiteY24" fmla="*/ 89627 h 89627"/>
              <a:gd name="connsiteX25" fmla="*/ 144346 w 768973"/>
              <a:gd name="connsiteY25" fmla="*/ 89627 h 89627"/>
              <a:gd name="connsiteX26" fmla="*/ 203658 w 768973"/>
              <a:gd name="connsiteY26" fmla="*/ 0 h 89627"/>
              <a:gd name="connsiteX27" fmla="*/ 152023 w 768973"/>
              <a:gd name="connsiteY27" fmla="*/ 0 h 89627"/>
              <a:gd name="connsiteX28" fmla="*/ 0 w 768973"/>
              <a:gd name="connsiteY28" fmla="*/ 89627 h 89627"/>
              <a:gd name="connsiteX29" fmla="*/ 51635 w 768973"/>
              <a:gd name="connsiteY29" fmla="*/ 89627 h 89627"/>
              <a:gd name="connsiteX30" fmla="*/ 110947 w 768973"/>
              <a:gd name="connsiteY30" fmla="*/ 0 h 89627"/>
              <a:gd name="connsiteX31" fmla="*/ 59312 w 768973"/>
              <a:gd name="connsiteY31" fmla="*/ 0 h 8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768973" h="89627">
                <a:moveTo>
                  <a:pt x="658026" y="89627"/>
                </a:moveTo>
                <a:lnTo>
                  <a:pt x="709661" y="89627"/>
                </a:lnTo>
                <a:lnTo>
                  <a:pt x="768973" y="0"/>
                </a:lnTo>
                <a:lnTo>
                  <a:pt x="717338" y="0"/>
                </a:lnTo>
                <a:close/>
                <a:moveTo>
                  <a:pt x="565315" y="89627"/>
                </a:moveTo>
                <a:lnTo>
                  <a:pt x="616950" y="89627"/>
                </a:lnTo>
                <a:lnTo>
                  <a:pt x="676262" y="0"/>
                </a:lnTo>
                <a:lnTo>
                  <a:pt x="624627" y="0"/>
                </a:lnTo>
                <a:close/>
                <a:moveTo>
                  <a:pt x="472603" y="89627"/>
                </a:moveTo>
                <a:lnTo>
                  <a:pt x="524238" y="89627"/>
                </a:lnTo>
                <a:lnTo>
                  <a:pt x="583551" y="0"/>
                </a:lnTo>
                <a:lnTo>
                  <a:pt x="531916" y="0"/>
                </a:lnTo>
                <a:close/>
                <a:moveTo>
                  <a:pt x="379892" y="89627"/>
                </a:moveTo>
                <a:lnTo>
                  <a:pt x="431527" y="89627"/>
                </a:lnTo>
                <a:lnTo>
                  <a:pt x="490840" y="0"/>
                </a:lnTo>
                <a:lnTo>
                  <a:pt x="439205" y="0"/>
                </a:lnTo>
                <a:close/>
                <a:moveTo>
                  <a:pt x="278133" y="89627"/>
                </a:moveTo>
                <a:lnTo>
                  <a:pt x="329768" y="89627"/>
                </a:lnTo>
                <a:lnTo>
                  <a:pt x="389081" y="0"/>
                </a:lnTo>
                <a:lnTo>
                  <a:pt x="337446" y="0"/>
                </a:lnTo>
                <a:close/>
                <a:moveTo>
                  <a:pt x="185422" y="89627"/>
                </a:moveTo>
                <a:lnTo>
                  <a:pt x="237057" y="89627"/>
                </a:lnTo>
                <a:lnTo>
                  <a:pt x="296370" y="0"/>
                </a:lnTo>
                <a:lnTo>
                  <a:pt x="244735" y="0"/>
                </a:lnTo>
                <a:close/>
                <a:moveTo>
                  <a:pt x="92711" y="89627"/>
                </a:moveTo>
                <a:lnTo>
                  <a:pt x="144346" y="89627"/>
                </a:lnTo>
                <a:lnTo>
                  <a:pt x="203658" y="0"/>
                </a:lnTo>
                <a:lnTo>
                  <a:pt x="152023" y="0"/>
                </a:lnTo>
                <a:close/>
                <a:moveTo>
                  <a:pt x="0" y="89627"/>
                </a:moveTo>
                <a:lnTo>
                  <a:pt x="51635" y="89627"/>
                </a:lnTo>
                <a:lnTo>
                  <a:pt x="110947" y="0"/>
                </a:lnTo>
                <a:lnTo>
                  <a:pt x="59312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4" name="任意多边形: 形状 29"/>
          <p:cNvSpPr/>
          <p:nvPr>
            <p:custDataLst>
              <p:tags r:id="rId18"/>
            </p:custDataLst>
          </p:nvPr>
        </p:nvSpPr>
        <p:spPr>
          <a:xfrm flipV="1">
            <a:off x="2632075" y="6094730"/>
            <a:ext cx="389255" cy="89535"/>
          </a:xfrm>
          <a:custGeom>
            <a:avLst/>
            <a:gdLst>
              <a:gd name="connsiteX0" fmla="*/ 384804 w 538302"/>
              <a:gd name="connsiteY0" fmla="*/ 124001 h 124001"/>
              <a:gd name="connsiteX1" fmla="*/ 456242 w 538302"/>
              <a:gd name="connsiteY1" fmla="*/ 124001 h 124001"/>
              <a:gd name="connsiteX2" fmla="*/ 538302 w 538302"/>
              <a:gd name="connsiteY2" fmla="*/ 0 h 124001"/>
              <a:gd name="connsiteX3" fmla="*/ 466864 w 538302"/>
              <a:gd name="connsiteY3" fmla="*/ 0 h 124001"/>
              <a:gd name="connsiteX4" fmla="*/ 256536 w 538302"/>
              <a:gd name="connsiteY4" fmla="*/ 124001 h 124001"/>
              <a:gd name="connsiteX5" fmla="*/ 327974 w 538302"/>
              <a:gd name="connsiteY5" fmla="*/ 124001 h 124001"/>
              <a:gd name="connsiteX6" fmla="*/ 410034 w 538302"/>
              <a:gd name="connsiteY6" fmla="*/ 0 h 124001"/>
              <a:gd name="connsiteX7" fmla="*/ 338596 w 538302"/>
              <a:gd name="connsiteY7" fmla="*/ 0 h 124001"/>
              <a:gd name="connsiteX8" fmla="*/ 128268 w 538302"/>
              <a:gd name="connsiteY8" fmla="*/ 124001 h 124001"/>
              <a:gd name="connsiteX9" fmla="*/ 199706 w 538302"/>
              <a:gd name="connsiteY9" fmla="*/ 124001 h 124001"/>
              <a:gd name="connsiteX10" fmla="*/ 281766 w 538302"/>
              <a:gd name="connsiteY10" fmla="*/ 0 h 124001"/>
              <a:gd name="connsiteX11" fmla="*/ 210328 w 538302"/>
              <a:gd name="connsiteY11" fmla="*/ 0 h 124001"/>
              <a:gd name="connsiteX12" fmla="*/ 0 w 538302"/>
              <a:gd name="connsiteY12" fmla="*/ 124001 h 124001"/>
              <a:gd name="connsiteX13" fmla="*/ 71438 w 538302"/>
              <a:gd name="connsiteY13" fmla="*/ 124001 h 124001"/>
              <a:gd name="connsiteX14" fmla="*/ 153498 w 538302"/>
              <a:gd name="connsiteY14" fmla="*/ 0 h 124001"/>
              <a:gd name="connsiteX15" fmla="*/ 82060 w 538302"/>
              <a:gd name="connsiteY15" fmla="*/ 0 h 12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38302" h="124001">
                <a:moveTo>
                  <a:pt x="384804" y="124001"/>
                </a:moveTo>
                <a:lnTo>
                  <a:pt x="456242" y="124001"/>
                </a:lnTo>
                <a:lnTo>
                  <a:pt x="538302" y="0"/>
                </a:lnTo>
                <a:lnTo>
                  <a:pt x="466864" y="0"/>
                </a:lnTo>
                <a:close/>
                <a:moveTo>
                  <a:pt x="256536" y="124001"/>
                </a:moveTo>
                <a:lnTo>
                  <a:pt x="327974" y="124001"/>
                </a:lnTo>
                <a:lnTo>
                  <a:pt x="410034" y="0"/>
                </a:lnTo>
                <a:lnTo>
                  <a:pt x="338596" y="0"/>
                </a:lnTo>
                <a:close/>
                <a:moveTo>
                  <a:pt x="128268" y="124001"/>
                </a:moveTo>
                <a:lnTo>
                  <a:pt x="199706" y="124001"/>
                </a:lnTo>
                <a:lnTo>
                  <a:pt x="281766" y="0"/>
                </a:lnTo>
                <a:lnTo>
                  <a:pt x="210328" y="0"/>
                </a:lnTo>
                <a:close/>
                <a:moveTo>
                  <a:pt x="0" y="124001"/>
                </a:moveTo>
                <a:lnTo>
                  <a:pt x="71438" y="124001"/>
                </a:lnTo>
                <a:lnTo>
                  <a:pt x="153498" y="0"/>
                </a:lnTo>
                <a:lnTo>
                  <a:pt x="82060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5" name="任意多边形: 形状 30"/>
          <p:cNvSpPr/>
          <p:nvPr>
            <p:custDataLst>
              <p:tags r:id="rId19"/>
            </p:custDataLst>
          </p:nvPr>
        </p:nvSpPr>
        <p:spPr>
          <a:xfrm flipV="1">
            <a:off x="3011805" y="6094730"/>
            <a:ext cx="389255" cy="89535"/>
          </a:xfrm>
          <a:custGeom>
            <a:avLst/>
            <a:gdLst>
              <a:gd name="connsiteX0" fmla="*/ 384804 w 538302"/>
              <a:gd name="connsiteY0" fmla="*/ 124001 h 124001"/>
              <a:gd name="connsiteX1" fmla="*/ 456242 w 538302"/>
              <a:gd name="connsiteY1" fmla="*/ 124001 h 124001"/>
              <a:gd name="connsiteX2" fmla="*/ 538302 w 538302"/>
              <a:gd name="connsiteY2" fmla="*/ 0 h 124001"/>
              <a:gd name="connsiteX3" fmla="*/ 466864 w 538302"/>
              <a:gd name="connsiteY3" fmla="*/ 0 h 124001"/>
              <a:gd name="connsiteX4" fmla="*/ 256536 w 538302"/>
              <a:gd name="connsiteY4" fmla="*/ 124001 h 124001"/>
              <a:gd name="connsiteX5" fmla="*/ 327974 w 538302"/>
              <a:gd name="connsiteY5" fmla="*/ 124001 h 124001"/>
              <a:gd name="connsiteX6" fmla="*/ 410034 w 538302"/>
              <a:gd name="connsiteY6" fmla="*/ 0 h 124001"/>
              <a:gd name="connsiteX7" fmla="*/ 338596 w 538302"/>
              <a:gd name="connsiteY7" fmla="*/ 0 h 124001"/>
              <a:gd name="connsiteX8" fmla="*/ 128268 w 538302"/>
              <a:gd name="connsiteY8" fmla="*/ 124001 h 124001"/>
              <a:gd name="connsiteX9" fmla="*/ 199706 w 538302"/>
              <a:gd name="connsiteY9" fmla="*/ 124001 h 124001"/>
              <a:gd name="connsiteX10" fmla="*/ 281766 w 538302"/>
              <a:gd name="connsiteY10" fmla="*/ 0 h 124001"/>
              <a:gd name="connsiteX11" fmla="*/ 210328 w 538302"/>
              <a:gd name="connsiteY11" fmla="*/ 0 h 124001"/>
              <a:gd name="connsiteX12" fmla="*/ 0 w 538302"/>
              <a:gd name="connsiteY12" fmla="*/ 124001 h 124001"/>
              <a:gd name="connsiteX13" fmla="*/ 71438 w 538302"/>
              <a:gd name="connsiteY13" fmla="*/ 124001 h 124001"/>
              <a:gd name="connsiteX14" fmla="*/ 153498 w 538302"/>
              <a:gd name="connsiteY14" fmla="*/ 0 h 124001"/>
              <a:gd name="connsiteX15" fmla="*/ 82060 w 538302"/>
              <a:gd name="connsiteY15" fmla="*/ 0 h 12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38302" h="124001">
                <a:moveTo>
                  <a:pt x="384804" y="124001"/>
                </a:moveTo>
                <a:lnTo>
                  <a:pt x="456242" y="124001"/>
                </a:lnTo>
                <a:lnTo>
                  <a:pt x="538302" y="0"/>
                </a:lnTo>
                <a:lnTo>
                  <a:pt x="466864" y="0"/>
                </a:lnTo>
                <a:close/>
                <a:moveTo>
                  <a:pt x="256536" y="124001"/>
                </a:moveTo>
                <a:lnTo>
                  <a:pt x="327974" y="124001"/>
                </a:lnTo>
                <a:lnTo>
                  <a:pt x="410034" y="0"/>
                </a:lnTo>
                <a:lnTo>
                  <a:pt x="338596" y="0"/>
                </a:lnTo>
                <a:close/>
                <a:moveTo>
                  <a:pt x="128268" y="124001"/>
                </a:moveTo>
                <a:lnTo>
                  <a:pt x="199706" y="124001"/>
                </a:lnTo>
                <a:lnTo>
                  <a:pt x="281766" y="0"/>
                </a:lnTo>
                <a:lnTo>
                  <a:pt x="210328" y="0"/>
                </a:lnTo>
                <a:close/>
                <a:moveTo>
                  <a:pt x="0" y="124001"/>
                </a:moveTo>
                <a:lnTo>
                  <a:pt x="71438" y="124001"/>
                </a:lnTo>
                <a:lnTo>
                  <a:pt x="153498" y="0"/>
                </a:lnTo>
                <a:lnTo>
                  <a:pt x="82060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" name="任意多边形: 形状 11"/>
          <p:cNvSpPr/>
          <p:nvPr userDrawn="1">
            <p:custDataLst>
              <p:tags r:id="rId20"/>
            </p:custDataLst>
          </p:nvPr>
        </p:nvSpPr>
        <p:spPr>
          <a:xfrm>
            <a:off x="2738939" y="851902"/>
            <a:ext cx="4628517" cy="655662"/>
          </a:xfrm>
          <a:custGeom>
            <a:avLst/>
            <a:gdLst/>
            <a:ahLst/>
            <a:cxnLst/>
            <a:rect l="l" t="t" r="r" b="b"/>
            <a:pathLst>
              <a:path w="4628517" h="655662">
                <a:moveTo>
                  <a:pt x="865138" y="117053"/>
                </a:moveTo>
                <a:cubicBezTo>
                  <a:pt x="812205" y="117053"/>
                  <a:pt x="770527" y="136698"/>
                  <a:pt x="740104" y="175989"/>
                </a:cubicBezTo>
                <a:cubicBezTo>
                  <a:pt x="709681" y="215280"/>
                  <a:pt x="694469" y="266166"/>
                  <a:pt x="694469" y="328649"/>
                </a:cubicBezTo>
                <a:cubicBezTo>
                  <a:pt x="694469" y="390314"/>
                  <a:pt x="709340" y="440723"/>
                  <a:pt x="739080" y="479877"/>
                </a:cubicBezTo>
                <a:cubicBezTo>
                  <a:pt x="768821" y="519032"/>
                  <a:pt x="809613" y="538609"/>
                  <a:pt x="861454" y="538609"/>
                </a:cubicBezTo>
                <a:cubicBezTo>
                  <a:pt x="914388" y="538609"/>
                  <a:pt x="955588" y="519850"/>
                  <a:pt x="985056" y="482333"/>
                </a:cubicBezTo>
                <a:cubicBezTo>
                  <a:pt x="1014524" y="444816"/>
                  <a:pt x="1029258" y="394407"/>
                  <a:pt x="1029258" y="331105"/>
                </a:cubicBezTo>
                <a:cubicBezTo>
                  <a:pt x="1029258" y="265075"/>
                  <a:pt x="1014933" y="212892"/>
                  <a:pt x="986284" y="174557"/>
                </a:cubicBezTo>
                <a:cubicBezTo>
                  <a:pt x="957634" y="136221"/>
                  <a:pt x="917253" y="117053"/>
                  <a:pt x="865138" y="117053"/>
                </a:cubicBezTo>
                <a:close/>
                <a:moveTo>
                  <a:pt x="3647480" y="10641"/>
                </a:moveTo>
                <a:lnTo>
                  <a:pt x="4144342" y="10641"/>
                </a:lnTo>
                <a:lnTo>
                  <a:pt x="4144342" y="121146"/>
                </a:lnTo>
                <a:lnTo>
                  <a:pt x="3963442" y="121146"/>
                </a:lnTo>
                <a:lnTo>
                  <a:pt x="3963442" y="644612"/>
                </a:lnTo>
                <a:lnTo>
                  <a:pt x="3827971" y="644612"/>
                </a:lnTo>
                <a:lnTo>
                  <a:pt x="3827971" y="121146"/>
                </a:lnTo>
                <a:lnTo>
                  <a:pt x="3647480" y="121146"/>
                </a:lnTo>
                <a:close/>
                <a:moveTo>
                  <a:pt x="2992450" y="10641"/>
                </a:moveTo>
                <a:lnTo>
                  <a:pt x="3139790" y="10641"/>
                </a:lnTo>
                <a:lnTo>
                  <a:pt x="3398453" y="409277"/>
                </a:lnTo>
                <a:cubicBezTo>
                  <a:pt x="3415643" y="435744"/>
                  <a:pt x="3426147" y="452524"/>
                  <a:pt x="3429968" y="459618"/>
                </a:cubicBezTo>
                <a:lnTo>
                  <a:pt x="3432014" y="459618"/>
                </a:lnTo>
                <a:cubicBezTo>
                  <a:pt x="3429285" y="444338"/>
                  <a:pt x="3427921" y="415143"/>
                  <a:pt x="3427921" y="372033"/>
                </a:cubicBezTo>
                <a:lnTo>
                  <a:pt x="3427921" y="10641"/>
                </a:lnTo>
                <a:lnTo>
                  <a:pt x="3556025" y="10641"/>
                </a:lnTo>
                <a:lnTo>
                  <a:pt x="3556025" y="644612"/>
                </a:lnTo>
                <a:lnTo>
                  <a:pt x="3417689" y="644612"/>
                </a:lnTo>
                <a:lnTo>
                  <a:pt x="3149203" y="234516"/>
                </a:lnTo>
                <a:cubicBezTo>
                  <a:pt x="3135288" y="213233"/>
                  <a:pt x="3125192" y="196044"/>
                  <a:pt x="3118916" y="182947"/>
                </a:cubicBezTo>
                <a:lnTo>
                  <a:pt x="3116870" y="182947"/>
                </a:lnTo>
                <a:cubicBezTo>
                  <a:pt x="3119326" y="204775"/>
                  <a:pt x="3120554" y="238472"/>
                  <a:pt x="3120554" y="284038"/>
                </a:cubicBezTo>
                <a:lnTo>
                  <a:pt x="3120554" y="644612"/>
                </a:lnTo>
                <a:lnTo>
                  <a:pt x="2992450" y="644612"/>
                </a:lnTo>
                <a:close/>
                <a:moveTo>
                  <a:pt x="2516200" y="10641"/>
                </a:moveTo>
                <a:lnTo>
                  <a:pt x="2876773" y="10641"/>
                </a:lnTo>
                <a:lnTo>
                  <a:pt x="2876773" y="121146"/>
                </a:lnTo>
                <a:lnTo>
                  <a:pt x="2651261" y="121146"/>
                </a:lnTo>
                <a:lnTo>
                  <a:pt x="2651261" y="270532"/>
                </a:lnTo>
                <a:lnTo>
                  <a:pt x="2860811" y="270532"/>
                </a:lnTo>
                <a:lnTo>
                  <a:pt x="2860811" y="380628"/>
                </a:lnTo>
                <a:lnTo>
                  <a:pt x="2651261" y="380628"/>
                </a:lnTo>
                <a:lnTo>
                  <a:pt x="2651261" y="534107"/>
                </a:lnTo>
                <a:lnTo>
                  <a:pt x="2891507" y="534107"/>
                </a:lnTo>
                <a:lnTo>
                  <a:pt x="2891507" y="644612"/>
                </a:lnTo>
                <a:lnTo>
                  <a:pt x="2516200" y="644612"/>
                </a:lnTo>
                <a:close/>
                <a:moveTo>
                  <a:pt x="1932980" y="10641"/>
                </a:moveTo>
                <a:lnTo>
                  <a:pt x="2429842" y="10641"/>
                </a:lnTo>
                <a:lnTo>
                  <a:pt x="2429842" y="121146"/>
                </a:lnTo>
                <a:lnTo>
                  <a:pt x="2248942" y="121146"/>
                </a:lnTo>
                <a:lnTo>
                  <a:pt x="2248942" y="644612"/>
                </a:lnTo>
                <a:lnTo>
                  <a:pt x="2113471" y="644612"/>
                </a:lnTo>
                <a:lnTo>
                  <a:pt x="2113471" y="121146"/>
                </a:lnTo>
                <a:lnTo>
                  <a:pt x="1932980" y="121146"/>
                </a:lnTo>
                <a:close/>
                <a:moveTo>
                  <a:pt x="1277950" y="10641"/>
                </a:moveTo>
                <a:lnTo>
                  <a:pt x="1425290" y="10641"/>
                </a:lnTo>
                <a:lnTo>
                  <a:pt x="1683953" y="409277"/>
                </a:lnTo>
                <a:cubicBezTo>
                  <a:pt x="1701143" y="435744"/>
                  <a:pt x="1711647" y="452524"/>
                  <a:pt x="1715467" y="459618"/>
                </a:cubicBezTo>
                <a:lnTo>
                  <a:pt x="1717514" y="459618"/>
                </a:lnTo>
                <a:cubicBezTo>
                  <a:pt x="1714785" y="444338"/>
                  <a:pt x="1713421" y="415143"/>
                  <a:pt x="1713421" y="372033"/>
                </a:cubicBezTo>
                <a:lnTo>
                  <a:pt x="1713421" y="10641"/>
                </a:lnTo>
                <a:lnTo>
                  <a:pt x="1841525" y="10641"/>
                </a:lnTo>
                <a:lnTo>
                  <a:pt x="1841525" y="644612"/>
                </a:lnTo>
                <a:lnTo>
                  <a:pt x="1703189" y="644612"/>
                </a:lnTo>
                <a:lnTo>
                  <a:pt x="1434703" y="234516"/>
                </a:lnTo>
                <a:cubicBezTo>
                  <a:pt x="1420788" y="213233"/>
                  <a:pt x="1410692" y="196044"/>
                  <a:pt x="1404417" y="182947"/>
                </a:cubicBezTo>
                <a:lnTo>
                  <a:pt x="1402370" y="182947"/>
                </a:lnTo>
                <a:cubicBezTo>
                  <a:pt x="1404826" y="204775"/>
                  <a:pt x="1406054" y="238472"/>
                  <a:pt x="1406054" y="284038"/>
                </a:cubicBezTo>
                <a:lnTo>
                  <a:pt x="1406054" y="644612"/>
                </a:lnTo>
                <a:lnTo>
                  <a:pt x="1277950" y="644612"/>
                </a:lnTo>
                <a:close/>
                <a:moveTo>
                  <a:pt x="4444752" y="0"/>
                </a:moveTo>
                <a:cubicBezTo>
                  <a:pt x="4506689" y="0"/>
                  <a:pt x="4558667" y="8049"/>
                  <a:pt x="4600687" y="24147"/>
                </a:cubicBezTo>
                <a:lnTo>
                  <a:pt x="4600687" y="151023"/>
                </a:lnTo>
                <a:cubicBezTo>
                  <a:pt x="4558122" y="122101"/>
                  <a:pt x="4508326" y="107640"/>
                  <a:pt x="4451300" y="107640"/>
                </a:cubicBezTo>
                <a:cubicBezTo>
                  <a:pt x="4418013" y="107640"/>
                  <a:pt x="4391410" y="113711"/>
                  <a:pt x="4371491" y="125852"/>
                </a:cubicBezTo>
                <a:cubicBezTo>
                  <a:pt x="4351573" y="137994"/>
                  <a:pt x="4341614" y="154297"/>
                  <a:pt x="4341614" y="174761"/>
                </a:cubicBezTo>
                <a:cubicBezTo>
                  <a:pt x="4341614" y="191132"/>
                  <a:pt x="4348435" y="206207"/>
                  <a:pt x="4362078" y="219986"/>
                </a:cubicBezTo>
                <a:cubicBezTo>
                  <a:pt x="4375720" y="233765"/>
                  <a:pt x="4409418" y="252387"/>
                  <a:pt x="4463169" y="275853"/>
                </a:cubicBezTo>
                <a:cubicBezTo>
                  <a:pt x="4526198" y="302865"/>
                  <a:pt x="4569513" y="331378"/>
                  <a:pt x="4593115" y="361392"/>
                </a:cubicBezTo>
                <a:cubicBezTo>
                  <a:pt x="4616717" y="391405"/>
                  <a:pt x="4628517" y="427149"/>
                  <a:pt x="4628517" y="468622"/>
                </a:cubicBezTo>
                <a:cubicBezTo>
                  <a:pt x="4628517" y="529468"/>
                  <a:pt x="4606962" y="575853"/>
                  <a:pt x="4563852" y="607777"/>
                </a:cubicBezTo>
                <a:cubicBezTo>
                  <a:pt x="4520741" y="639700"/>
                  <a:pt x="4459486" y="655662"/>
                  <a:pt x="4380086" y="655662"/>
                </a:cubicBezTo>
                <a:cubicBezTo>
                  <a:pt x="4307508" y="655662"/>
                  <a:pt x="4248026" y="643929"/>
                  <a:pt x="4201641" y="620464"/>
                </a:cubicBezTo>
                <a:lnTo>
                  <a:pt x="4201641" y="484993"/>
                </a:lnTo>
                <a:cubicBezTo>
                  <a:pt x="4252665" y="527285"/>
                  <a:pt x="4310645" y="548431"/>
                  <a:pt x="4375584" y="548431"/>
                </a:cubicBezTo>
                <a:cubicBezTo>
                  <a:pt x="4412419" y="548431"/>
                  <a:pt x="4440114" y="542088"/>
                  <a:pt x="4458667" y="529400"/>
                </a:cubicBezTo>
                <a:cubicBezTo>
                  <a:pt x="4477221" y="516712"/>
                  <a:pt x="4486498" y="500410"/>
                  <a:pt x="4486498" y="480491"/>
                </a:cubicBezTo>
                <a:cubicBezTo>
                  <a:pt x="4486498" y="463302"/>
                  <a:pt x="4479131" y="447067"/>
                  <a:pt x="4464397" y="431787"/>
                </a:cubicBezTo>
                <a:cubicBezTo>
                  <a:pt x="4449663" y="416508"/>
                  <a:pt x="4410782" y="395771"/>
                  <a:pt x="4347753" y="369577"/>
                </a:cubicBezTo>
                <a:cubicBezTo>
                  <a:pt x="4248708" y="327558"/>
                  <a:pt x="4199186" y="266439"/>
                  <a:pt x="4199186" y="186221"/>
                </a:cubicBezTo>
                <a:cubicBezTo>
                  <a:pt x="4199186" y="127285"/>
                  <a:pt x="4221627" y="81514"/>
                  <a:pt x="4266512" y="48908"/>
                </a:cubicBezTo>
                <a:cubicBezTo>
                  <a:pt x="4311396" y="16303"/>
                  <a:pt x="4370809" y="0"/>
                  <a:pt x="4444752" y="0"/>
                </a:cubicBezTo>
                <a:close/>
                <a:moveTo>
                  <a:pt x="869231" y="0"/>
                </a:moveTo>
                <a:cubicBezTo>
                  <a:pt x="959817" y="0"/>
                  <a:pt x="1032737" y="30150"/>
                  <a:pt x="1087989" y="90450"/>
                </a:cubicBezTo>
                <a:cubicBezTo>
                  <a:pt x="1143242" y="150750"/>
                  <a:pt x="1170868" y="228240"/>
                  <a:pt x="1170868" y="322920"/>
                </a:cubicBezTo>
                <a:cubicBezTo>
                  <a:pt x="1170868" y="421692"/>
                  <a:pt x="1142150" y="501842"/>
                  <a:pt x="1084715" y="563370"/>
                </a:cubicBezTo>
                <a:cubicBezTo>
                  <a:pt x="1027280" y="624898"/>
                  <a:pt x="952041" y="655662"/>
                  <a:pt x="858999" y="655662"/>
                </a:cubicBezTo>
                <a:cubicBezTo>
                  <a:pt x="768139" y="655662"/>
                  <a:pt x="694333" y="625853"/>
                  <a:pt x="637580" y="566235"/>
                </a:cubicBezTo>
                <a:cubicBezTo>
                  <a:pt x="580827" y="506617"/>
                  <a:pt x="552450" y="429877"/>
                  <a:pt x="552450" y="336016"/>
                </a:cubicBezTo>
                <a:cubicBezTo>
                  <a:pt x="552450" y="236698"/>
                  <a:pt x="581440" y="155866"/>
                  <a:pt x="639421" y="93520"/>
                </a:cubicBezTo>
                <a:cubicBezTo>
                  <a:pt x="697402" y="31173"/>
                  <a:pt x="774005" y="0"/>
                  <a:pt x="869231" y="0"/>
                </a:cubicBezTo>
                <a:close/>
                <a:moveTo>
                  <a:pt x="336426" y="0"/>
                </a:moveTo>
                <a:cubicBezTo>
                  <a:pt x="398363" y="0"/>
                  <a:pt x="450205" y="8049"/>
                  <a:pt x="491951" y="24147"/>
                </a:cubicBezTo>
                <a:lnTo>
                  <a:pt x="491951" y="154707"/>
                </a:lnTo>
                <a:cubicBezTo>
                  <a:pt x="449114" y="129604"/>
                  <a:pt x="400546" y="117053"/>
                  <a:pt x="346249" y="117053"/>
                </a:cubicBezTo>
                <a:cubicBezTo>
                  <a:pt x="284311" y="117053"/>
                  <a:pt x="234789" y="136835"/>
                  <a:pt x="197681" y="176398"/>
                </a:cubicBezTo>
                <a:cubicBezTo>
                  <a:pt x="160573" y="215962"/>
                  <a:pt x="142019" y="267667"/>
                  <a:pt x="142019" y="331514"/>
                </a:cubicBezTo>
                <a:cubicBezTo>
                  <a:pt x="142019" y="393725"/>
                  <a:pt x="159618" y="443793"/>
                  <a:pt x="194816" y="481719"/>
                </a:cubicBezTo>
                <a:cubicBezTo>
                  <a:pt x="230014" y="519646"/>
                  <a:pt x="277626" y="538609"/>
                  <a:pt x="337654" y="538609"/>
                </a:cubicBezTo>
                <a:cubicBezTo>
                  <a:pt x="394134" y="538609"/>
                  <a:pt x="445567" y="524966"/>
                  <a:pt x="491951" y="497681"/>
                </a:cubicBezTo>
                <a:lnTo>
                  <a:pt x="491951" y="621692"/>
                </a:lnTo>
                <a:cubicBezTo>
                  <a:pt x="445839" y="644339"/>
                  <a:pt x="385676" y="655662"/>
                  <a:pt x="311460" y="655662"/>
                </a:cubicBezTo>
                <a:cubicBezTo>
                  <a:pt x="215962" y="655662"/>
                  <a:pt x="140177" y="627081"/>
                  <a:pt x="84106" y="569918"/>
                </a:cubicBezTo>
                <a:cubicBezTo>
                  <a:pt x="28035" y="512756"/>
                  <a:pt x="0" y="436562"/>
                  <a:pt x="0" y="341337"/>
                </a:cubicBezTo>
                <a:cubicBezTo>
                  <a:pt x="0" y="241201"/>
                  <a:pt x="31310" y="159277"/>
                  <a:pt x="93929" y="95566"/>
                </a:cubicBezTo>
                <a:cubicBezTo>
                  <a:pt x="156549" y="31855"/>
                  <a:pt x="237381" y="0"/>
                  <a:pt x="33642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solidFill>
              <a:schemeClr val="accent1"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</p:spTree>
    <p:custDataLst>
      <p:tags r:id="rId2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altLang="en-US" sz="5400"/>
              <a:t>课程核心价值</a:t>
            </a:r>
            <a:endParaRPr altLang="en-US" sz="5400"/>
          </a:p>
        </p:txBody>
      </p:sp>
      <p:sp>
        <p:nvSpPr>
          <p:cNvPr id="20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p>
            <a:r>
              <a:rPr lang="en-US" altLang="zh-CN"/>
              <a:t>01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2905318" y="1130300"/>
            <a:ext cx="6583780" cy="1368592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 rot="5400000">
            <a:off x="2536684" y="1447967"/>
            <a:ext cx="737268" cy="737268"/>
          </a:xfrm>
          <a:prstGeom prst="plaque">
            <a:avLst>
              <a:gd name="adj" fmla="val 21884"/>
            </a:avLst>
          </a:prstGeom>
          <a:solidFill>
            <a:schemeClr val="l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 rot="5400000">
            <a:off x="9335577" y="2349517"/>
            <a:ext cx="307039" cy="307039"/>
          </a:xfrm>
          <a:prstGeom prst="plaque">
            <a:avLst>
              <a:gd name="adj" fmla="val 31445"/>
            </a:avLst>
          </a:prstGeom>
          <a:solidFill>
            <a:schemeClr val="l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3535210" y="1642028"/>
            <a:ext cx="5782438" cy="7521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rm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030">
                <a:ln w="12700">
                  <a:noFill/>
                </a:ln>
                <a:solidFill>
                  <a:schemeClr val="lt1">
                    <a:lumMod val="85000"/>
                    <a:lumOff val="15000"/>
                  </a:schemeClr>
                </a:solidFill>
                <a:cs typeface="Source Han Sans" panose="020B0400000000000000" charset="-122"/>
              </a:rPr>
              <a:t>传统办公流程繁琐低效，AI 增强后可实现自动化处理，减少重复性工作，效率提升 30% 以上。
以文档处理为例，传统人工整理耗时长，AI 可快速提取关键信息，自动生成摘要和结构化内容。</a:t>
            </a:r>
            <a:endParaRPr kumimoji="1" lang="en-US" altLang="zh-CN" sz="1030">
              <a:ln w="12700">
                <a:noFill/>
              </a:ln>
              <a:solidFill>
                <a:schemeClr val="lt1">
                  <a:lumMod val="85000"/>
                  <a:lumOff val="15000"/>
                </a:schemeClr>
              </a:solidFill>
              <a:cs typeface="Source Han Sans" panose="020B0400000000000000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2720794" y="1649309"/>
            <a:ext cx="369050" cy="334584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3535210" y="1264652"/>
            <a:ext cx="5782438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norm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chemeClr val="lt1">
                    <a:lumMod val="85000"/>
                    <a:lumOff val="15000"/>
                  </a:schemeClr>
                </a:solidFill>
                <a:cs typeface="Source Han Sans CN Bold" panose="020B0800000000000000" charset="-122"/>
              </a:rPr>
              <a:t>传统流程与 AI 增强对比</a:t>
            </a:r>
            <a:endParaRPr kumimoji="1" lang="en-US" altLang="zh-CN" sz="1600">
              <a:ln w="12700">
                <a:noFill/>
              </a:ln>
              <a:solidFill>
                <a:schemeClr val="lt1">
                  <a:lumMod val="85000"/>
                  <a:lumOff val="15000"/>
                </a:schemeClr>
              </a:solidFill>
              <a:cs typeface="Source Han Sans CN Bold" panose="020B0800000000000000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2905318" y="2869072"/>
            <a:ext cx="6583780" cy="1368592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 rot="5400000">
            <a:off x="2536684" y="3186739"/>
            <a:ext cx="737268" cy="737268"/>
          </a:xfrm>
          <a:prstGeom prst="plaque">
            <a:avLst>
              <a:gd name="adj" fmla="val 21884"/>
            </a:avLst>
          </a:prstGeom>
          <a:solidFill>
            <a:schemeClr val="l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 rot="5400000">
            <a:off x="9335577" y="4088289"/>
            <a:ext cx="307039" cy="307039"/>
          </a:xfrm>
          <a:prstGeom prst="plaque">
            <a:avLst>
              <a:gd name="adj" fmla="val 31445"/>
            </a:avLst>
          </a:prstGeom>
          <a:solidFill>
            <a:schemeClr val="l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3535210" y="3380800"/>
            <a:ext cx="5782438" cy="7521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rm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030">
                <a:ln w="12700">
                  <a:noFill/>
                </a:ln>
                <a:solidFill>
                  <a:schemeClr val="lt1">
                    <a:lumMod val="85000"/>
                    <a:lumOff val="15000"/>
                  </a:schemeClr>
                </a:solidFill>
                <a:cs typeface="Source Han Sans" panose="020B0400000000000000" charset="-122"/>
              </a:rPr>
              <a:t>能力成长模型金字塔分为工具应用、流程设计、跨平台整合三层，各层能力要求逐级递增。
工具应用是基础，掌握后可进行流程设计，最终实现跨平台整合，提升综合办公能力。</a:t>
            </a:r>
            <a:endParaRPr kumimoji="1" lang="en-US" altLang="zh-CN" sz="1030">
              <a:ln w="12700">
                <a:noFill/>
              </a:ln>
              <a:solidFill>
                <a:schemeClr val="lt1">
                  <a:lumMod val="85000"/>
                  <a:lumOff val="15000"/>
                </a:schemeClr>
              </a:solidFill>
              <a:cs typeface="Source Han Sans" panose="020B0400000000000000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2727864" y="3370848"/>
            <a:ext cx="354911" cy="36905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3535210" y="3003424"/>
            <a:ext cx="5782438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norm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chemeClr val="lt1">
                    <a:lumMod val="85000"/>
                    <a:lumOff val="15000"/>
                  </a:schemeClr>
                </a:solidFill>
                <a:cs typeface="Source Han Sans CN Bold" panose="020B0800000000000000" charset="-122"/>
              </a:rPr>
              <a:t>能力成长模型</a:t>
            </a:r>
            <a:endParaRPr kumimoji="1" lang="en-US" altLang="zh-CN" sz="1600">
              <a:ln w="12700">
                <a:noFill/>
              </a:ln>
              <a:solidFill>
                <a:schemeClr val="lt1">
                  <a:lumMod val="85000"/>
                  <a:lumOff val="15000"/>
                </a:schemeClr>
              </a:solidFill>
              <a:cs typeface="Source Han Sans CN Bold" panose="020B0800000000000000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2905318" y="4607844"/>
            <a:ext cx="6583780" cy="1368592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 rot="5400000">
            <a:off x="2536684" y="4925511"/>
            <a:ext cx="737268" cy="737268"/>
          </a:xfrm>
          <a:prstGeom prst="plaque">
            <a:avLst>
              <a:gd name="adj" fmla="val 21884"/>
            </a:avLst>
          </a:prstGeom>
          <a:solidFill>
            <a:schemeClr val="l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 rot="5400000">
            <a:off x="9335577" y="5827061"/>
            <a:ext cx="307039" cy="307039"/>
          </a:xfrm>
          <a:prstGeom prst="plaque">
            <a:avLst>
              <a:gd name="adj" fmla="val 31445"/>
            </a:avLst>
          </a:prstGeom>
          <a:solidFill>
            <a:schemeClr val="l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3535210" y="5119572"/>
            <a:ext cx="5782438" cy="7521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rm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030">
                <a:ln w="12700">
                  <a:noFill/>
                </a:ln>
                <a:solidFill>
                  <a:schemeClr val="lt1">
                    <a:lumMod val="85000"/>
                    <a:lumOff val="15000"/>
                  </a:schemeClr>
                </a:solidFill>
                <a:cs typeface="Source Han Sans" panose="020B0400000000000000" charset="-122"/>
              </a:rPr>
              <a:t>通过“传统流程 → AI 增强 → 自动化工作流”的方法论，明确效率提升路径。
该方法论适用于多种办公场景，如文档处理、数据分析、PPT 制作等，具有普适性。</a:t>
            </a:r>
            <a:endParaRPr kumimoji="1" lang="en-US" altLang="zh-CN" sz="1030">
              <a:ln w="12700">
                <a:noFill/>
              </a:ln>
              <a:solidFill>
                <a:schemeClr val="lt1">
                  <a:lumMod val="85000"/>
                  <a:lumOff val="15000"/>
                </a:schemeClr>
              </a:solidFill>
              <a:cs typeface="Source Han Sans" panose="020B0400000000000000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2720794" y="5109620"/>
            <a:ext cx="369050" cy="36905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3535210" y="4742196"/>
            <a:ext cx="5782438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norm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chemeClr val="lt1">
                    <a:lumMod val="85000"/>
                    <a:lumOff val="15000"/>
                  </a:schemeClr>
                </a:solidFill>
                <a:cs typeface="Source Han Sans CN Bold" panose="020B0800000000000000" charset="-122"/>
              </a:rPr>
              <a:t>效率提升方法论</a:t>
            </a:r>
            <a:endParaRPr kumimoji="1" lang="en-US" altLang="zh-CN" sz="1600">
              <a:ln w="12700">
                <a:noFill/>
              </a:ln>
              <a:solidFill>
                <a:schemeClr val="lt1">
                  <a:lumMod val="85000"/>
                  <a:lumOff val="15000"/>
                </a:schemeClr>
              </a:solidFill>
              <a:cs typeface="Source Han Sans CN Bold" panose="020B0800000000000000" charset="-122"/>
            </a:endParaRPr>
          </a:p>
        </p:txBody>
      </p:sp>
      <p:sp>
        <p:nvSpPr>
          <p:cNvPr id="23" name="标题 22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dirty="0">
                <a:sym typeface="+mn-ea"/>
              </a:rPr>
              <a:t>效率提升路径</a:t>
            </a:r>
            <a:endParaRPr lang="zh-CN" altLang="en-US" dirty="0">
              <a:sym typeface="+mn-ea"/>
            </a:endParaRPr>
          </a:p>
        </p:txBody>
      </p:sp>
    </p:spTree>
    <p:custDataLst>
      <p:tags r:id="rId20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工具生态图谱</a:t>
            </a:r>
            <a:endParaRPr lang="zh-CN" altLang="en-US"/>
          </a:p>
        </p:txBody>
      </p:sp>
      <p:sp useBgFill="1"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98603" y="1624390"/>
            <a:ext cx="3462912" cy="4570331"/>
          </a:xfrm>
          <a:prstGeom prst="rect">
            <a:avLst/>
          </a:prstGeom>
          <a:ln w="3175">
            <a:noFill/>
          </a:ln>
          <a:effectLst>
            <a:outerShdw blurRad="215900" dist="50800" dir="5400000" sx="102000" sy="102000" algn="ctr" rotWithShape="0">
              <a:schemeClr val="accent1">
                <a:alpha val="15000"/>
              </a:schemeClr>
            </a:outerShdw>
          </a:effectLst>
        </p:spPr>
        <p:txBody>
          <a:bodyPr wrap="none" lIns="215900" tIns="935990" rIns="215900" bIns="36195" rtlCol="0" anchor="ctr" anchorCtr="0">
            <a:noAutofit/>
          </a:bodyPr>
          <a:lstStyle/>
          <a:p>
            <a:pPr lvl="0" algn="ctr">
              <a:buClrTx/>
              <a:buSzTx/>
              <a:buFontTx/>
            </a:pPr>
            <a:br>
              <a:rPr lang="zh-CN" altLang="en-US" sz="1400">
                <a:solidFill>
                  <a:srgbClr val="666666"/>
                </a:solidFill>
                <a:latin typeface="+mn-ea"/>
                <a:cs typeface="+mn-ea"/>
                <a:sym typeface="+mn-ea"/>
              </a:rPr>
            </a:br>
            <a:endParaRPr lang="zh-CN" altLang="en-US" sz="1400">
              <a:solidFill>
                <a:srgbClr val="666666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9" name="矩形 28"/>
          <p:cNvSpPr/>
          <p:nvPr>
            <p:custDataLst>
              <p:tags r:id="rId3"/>
            </p:custDataLst>
          </p:nvPr>
        </p:nvSpPr>
        <p:spPr>
          <a:xfrm>
            <a:off x="698603" y="1624390"/>
            <a:ext cx="3462912" cy="4570331"/>
          </a:xfrm>
          <a:prstGeom prst="rect">
            <a:avLst/>
          </a:prstGeom>
          <a:solidFill>
            <a:srgbClr val="FFFFFF">
              <a:alpha val="20000"/>
            </a:srgbClr>
          </a:solidFill>
          <a:ln w="3175">
            <a:noFill/>
          </a:ln>
          <a:effectLst/>
        </p:spPr>
        <p:txBody>
          <a:bodyPr wrap="none" lIns="215900" tIns="935990" rIns="215900" bIns="36195" rtlCol="0" anchor="ctr" anchorCtr="0">
            <a:noAutofit/>
          </a:bodyPr>
          <a:lstStyle/>
          <a:p>
            <a:pPr lvl="0" algn="ctr">
              <a:buClrTx/>
              <a:buSzTx/>
              <a:buFontTx/>
            </a:pPr>
            <a:br>
              <a:rPr lang="zh-CN" altLang="en-US" sz="1400">
                <a:solidFill>
                  <a:srgbClr val="666666"/>
                </a:solidFill>
                <a:latin typeface="+mn-ea"/>
                <a:cs typeface="+mn-ea"/>
                <a:sym typeface="+mn-ea"/>
              </a:rPr>
            </a:br>
            <a:endParaRPr lang="zh-CN" altLang="en-US" sz="1400">
              <a:solidFill>
                <a:srgbClr val="666666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3" name="圆角矩形 22"/>
          <p:cNvSpPr/>
          <p:nvPr>
            <p:custDataLst>
              <p:tags r:id="rId4"/>
            </p:custDataLst>
          </p:nvPr>
        </p:nvSpPr>
        <p:spPr>
          <a:xfrm>
            <a:off x="1527895" y="6113892"/>
            <a:ext cx="1804329" cy="90376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1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1175939" y="2869282"/>
            <a:ext cx="2623437" cy="296075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基础办公层包括 Office AI、WPS 灵犀等工具，提供文档、表格、演示等基本办公功能。
这些工具集成 AI 技术，如文档智能生成、表格数据分析、演示设计优化等，提升办公效率。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6" name="任意多边形 5"/>
          <p:cNvSpPr/>
          <p:nvPr>
            <p:custDataLst>
              <p:tags r:id="rId6"/>
            </p:custDataLst>
          </p:nvPr>
        </p:nvSpPr>
        <p:spPr>
          <a:xfrm>
            <a:off x="958274" y="1458914"/>
            <a:ext cx="925395" cy="1188884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113" h="1429">
                <a:moveTo>
                  <a:pt x="1113" y="201"/>
                </a:moveTo>
                <a:lnTo>
                  <a:pt x="996" y="201"/>
                </a:lnTo>
                <a:lnTo>
                  <a:pt x="1113" y="201"/>
                </a:lnTo>
                <a:close/>
                <a:moveTo>
                  <a:pt x="173" y="0"/>
                </a:moveTo>
                <a:lnTo>
                  <a:pt x="183" y="0"/>
                </a:lnTo>
                <a:lnTo>
                  <a:pt x="1113" y="0"/>
                </a:lnTo>
                <a:lnTo>
                  <a:pt x="1113" y="1"/>
                </a:lnTo>
                <a:lnTo>
                  <a:pt x="1108" y="1"/>
                </a:lnTo>
                <a:cubicBezTo>
                  <a:pt x="1045" y="6"/>
                  <a:pt x="995" y="82"/>
                  <a:pt x="995" y="174"/>
                </a:cubicBezTo>
                <a:cubicBezTo>
                  <a:pt x="995" y="183"/>
                  <a:pt x="995" y="192"/>
                  <a:pt x="996" y="200"/>
                </a:cubicBezTo>
                <a:lnTo>
                  <a:pt x="996" y="201"/>
                </a:lnTo>
                <a:lnTo>
                  <a:pt x="989" y="201"/>
                </a:lnTo>
                <a:lnTo>
                  <a:pt x="989" y="904"/>
                </a:lnTo>
                <a:lnTo>
                  <a:pt x="989" y="909"/>
                </a:lnTo>
                <a:cubicBezTo>
                  <a:pt x="990" y="917"/>
                  <a:pt x="990" y="925"/>
                  <a:pt x="990" y="934"/>
                </a:cubicBezTo>
                <a:cubicBezTo>
                  <a:pt x="990" y="943"/>
                  <a:pt x="990" y="951"/>
                  <a:pt x="989" y="959"/>
                </a:cubicBezTo>
                <a:lnTo>
                  <a:pt x="989" y="964"/>
                </a:lnTo>
                <a:lnTo>
                  <a:pt x="989" y="971"/>
                </a:lnTo>
                <a:lnTo>
                  <a:pt x="989" y="973"/>
                </a:lnTo>
                <a:cubicBezTo>
                  <a:pt x="988" y="999"/>
                  <a:pt x="984" y="1025"/>
                  <a:pt x="977" y="1050"/>
                </a:cubicBezTo>
                <a:lnTo>
                  <a:pt x="975" y="1055"/>
                </a:lnTo>
                <a:lnTo>
                  <a:pt x="974" y="1058"/>
                </a:lnTo>
                <a:cubicBezTo>
                  <a:pt x="919" y="1271"/>
                  <a:pt x="726" y="1429"/>
                  <a:pt x="495" y="1429"/>
                </a:cubicBezTo>
                <a:cubicBezTo>
                  <a:pt x="264" y="1429"/>
                  <a:pt x="71" y="1271"/>
                  <a:pt x="16" y="1058"/>
                </a:cubicBezTo>
                <a:lnTo>
                  <a:pt x="15" y="1055"/>
                </a:lnTo>
                <a:lnTo>
                  <a:pt x="13" y="1050"/>
                </a:lnTo>
                <a:cubicBezTo>
                  <a:pt x="6" y="1025"/>
                  <a:pt x="2" y="999"/>
                  <a:pt x="1" y="973"/>
                </a:cubicBezTo>
                <a:lnTo>
                  <a:pt x="1" y="971"/>
                </a:lnTo>
                <a:lnTo>
                  <a:pt x="1" y="964"/>
                </a:lnTo>
                <a:lnTo>
                  <a:pt x="1" y="959"/>
                </a:lnTo>
                <a:cubicBezTo>
                  <a:pt x="0" y="951"/>
                  <a:pt x="0" y="943"/>
                  <a:pt x="0" y="934"/>
                </a:cubicBezTo>
                <a:cubicBezTo>
                  <a:pt x="0" y="925"/>
                  <a:pt x="0" y="917"/>
                  <a:pt x="1" y="909"/>
                </a:cubicBezTo>
                <a:lnTo>
                  <a:pt x="1" y="904"/>
                </a:lnTo>
                <a:lnTo>
                  <a:pt x="1" y="185"/>
                </a:lnTo>
                <a:lnTo>
                  <a:pt x="1" y="185"/>
                </a:lnTo>
                <a:lnTo>
                  <a:pt x="1" y="183"/>
                </a:lnTo>
                <a:cubicBezTo>
                  <a:pt x="1" y="181"/>
                  <a:pt x="1" y="178"/>
                  <a:pt x="1" y="175"/>
                </a:cubicBezTo>
                <a:cubicBezTo>
                  <a:pt x="1" y="84"/>
                  <a:pt x="72" y="10"/>
                  <a:pt x="164" y="1"/>
                </a:cubicBezTo>
                <a:lnTo>
                  <a:pt x="164" y="1"/>
                </a:lnTo>
                <a:lnTo>
                  <a:pt x="167" y="0"/>
                </a:lnTo>
                <a:cubicBezTo>
                  <a:pt x="169" y="0"/>
                  <a:pt x="171" y="0"/>
                  <a:pt x="17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1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</a:ln>
          <a:effectLst>
            <a:outerShdw blurRad="101600" dist="25400" dir="5400000" sx="103000" sy="103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rIns="179705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500" b="1">
                <a:latin typeface="+mn-ea"/>
                <a:cs typeface="+mn-ea"/>
                <a:sym typeface="+mn-ea"/>
              </a:rPr>
              <a:t>01</a:t>
            </a:r>
            <a:endParaRPr lang="en-US" altLang="zh-CN" sz="2500" b="1">
              <a:latin typeface="+mn-ea"/>
              <a:cs typeface="+mn-ea"/>
              <a:sym typeface="+mn-ea"/>
            </a:endParaRPr>
          </a:p>
        </p:txBody>
      </p:sp>
      <p:sp>
        <p:nvSpPr>
          <p:cNvPr id="7" name="任意多边形 6"/>
          <p:cNvSpPr/>
          <p:nvPr>
            <p:custDataLst>
              <p:tags r:id="rId7"/>
            </p:custDataLst>
          </p:nvPr>
        </p:nvSpPr>
        <p:spPr>
          <a:xfrm>
            <a:off x="1774836" y="1458277"/>
            <a:ext cx="224666" cy="16611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" h="253">
                <a:moveTo>
                  <a:pt x="170" y="0"/>
                </a:moveTo>
                <a:cubicBezTo>
                  <a:pt x="264" y="0"/>
                  <a:pt x="340" y="98"/>
                  <a:pt x="340" y="220"/>
                </a:cubicBezTo>
                <a:cubicBezTo>
                  <a:pt x="340" y="231"/>
                  <a:pt x="339" y="242"/>
                  <a:pt x="338" y="253"/>
                </a:cubicBezTo>
                <a:lnTo>
                  <a:pt x="338" y="253"/>
                </a:lnTo>
                <a:lnTo>
                  <a:pt x="2" y="253"/>
                </a:lnTo>
                <a:lnTo>
                  <a:pt x="2" y="253"/>
                </a:lnTo>
                <a:cubicBezTo>
                  <a:pt x="1" y="242"/>
                  <a:pt x="0" y="231"/>
                  <a:pt x="0" y="220"/>
                </a:cubicBezTo>
                <a:cubicBezTo>
                  <a:pt x="0" y="98"/>
                  <a:pt x="76" y="0"/>
                  <a:pt x="17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8"/>
            </p:custDataLst>
          </p:nvPr>
        </p:nvSpPr>
        <p:spPr>
          <a:xfrm>
            <a:off x="2000139" y="1865604"/>
            <a:ext cx="1798601" cy="78155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+mn-ea"/>
                <a:cs typeface="+mn-ea"/>
              </a:rPr>
              <a:t>基础办公层</a:t>
            </a:r>
            <a:endParaRPr lang="zh-CN" altLang="en-US" sz="2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 useBgFill="1">
        <p:nvSpPr>
          <p:cNvPr id="35" name="矩形 34"/>
          <p:cNvSpPr/>
          <p:nvPr>
            <p:custDataLst>
              <p:tags r:id="rId9"/>
            </p:custDataLst>
          </p:nvPr>
        </p:nvSpPr>
        <p:spPr>
          <a:xfrm>
            <a:off x="4365815" y="1624390"/>
            <a:ext cx="3462912" cy="4570331"/>
          </a:xfrm>
          <a:prstGeom prst="rect">
            <a:avLst/>
          </a:prstGeom>
          <a:ln w="3175">
            <a:noFill/>
          </a:ln>
          <a:effectLst>
            <a:outerShdw blurRad="215900" dist="50800" dir="5400000" sx="102000" sy="102000" algn="ctr" rotWithShape="0">
              <a:schemeClr val="accent1">
                <a:alpha val="15000"/>
              </a:schemeClr>
            </a:outerShdw>
          </a:effectLst>
        </p:spPr>
        <p:txBody>
          <a:bodyPr wrap="none" lIns="215900" tIns="935990" rIns="215900" bIns="36195" rtlCol="0" anchor="ctr" anchorCtr="0">
            <a:noAutofit/>
          </a:bodyPr>
          <a:lstStyle/>
          <a:p>
            <a:pPr lvl="0" algn="ctr">
              <a:buClrTx/>
              <a:buSzTx/>
              <a:buFontTx/>
            </a:pPr>
            <a:br>
              <a:rPr lang="zh-CN" altLang="en-US" sz="1400">
                <a:solidFill>
                  <a:srgbClr val="666666"/>
                </a:solidFill>
                <a:latin typeface="+mn-ea"/>
                <a:cs typeface="+mn-ea"/>
                <a:sym typeface="+mn-ea"/>
              </a:rPr>
            </a:br>
            <a:endParaRPr lang="zh-CN" altLang="en-US" sz="1400">
              <a:solidFill>
                <a:srgbClr val="666666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50" name="矩形 49"/>
          <p:cNvSpPr/>
          <p:nvPr>
            <p:custDataLst>
              <p:tags r:id="rId10"/>
            </p:custDataLst>
          </p:nvPr>
        </p:nvSpPr>
        <p:spPr>
          <a:xfrm>
            <a:off x="4365815" y="1624390"/>
            <a:ext cx="3462912" cy="4570331"/>
          </a:xfrm>
          <a:prstGeom prst="rect">
            <a:avLst/>
          </a:prstGeom>
          <a:solidFill>
            <a:srgbClr val="FFFFFF">
              <a:alpha val="20000"/>
            </a:srgbClr>
          </a:solidFill>
          <a:ln w="3175">
            <a:noFill/>
          </a:ln>
          <a:effectLst/>
        </p:spPr>
        <p:txBody>
          <a:bodyPr wrap="none" lIns="215900" tIns="935990" rIns="215900" bIns="36195" rtlCol="0" anchor="ctr" anchorCtr="0">
            <a:noAutofit/>
          </a:bodyPr>
          <a:lstStyle/>
          <a:p>
            <a:pPr lvl="0" algn="ctr">
              <a:buClrTx/>
              <a:buSzTx/>
              <a:buFontTx/>
            </a:pPr>
            <a:br>
              <a:rPr lang="zh-CN" altLang="en-US" sz="1400">
                <a:solidFill>
                  <a:srgbClr val="666666"/>
                </a:solidFill>
                <a:latin typeface="+mn-ea"/>
                <a:cs typeface="+mn-ea"/>
                <a:sym typeface="+mn-ea"/>
              </a:rPr>
            </a:br>
            <a:endParaRPr lang="zh-CN" altLang="en-US" sz="1400">
              <a:solidFill>
                <a:srgbClr val="666666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51" name="圆角矩形 50"/>
          <p:cNvSpPr/>
          <p:nvPr>
            <p:custDataLst>
              <p:tags r:id="rId11"/>
            </p:custDataLst>
          </p:nvPr>
        </p:nvSpPr>
        <p:spPr>
          <a:xfrm>
            <a:off x="5195106" y="6113892"/>
            <a:ext cx="1804329" cy="90376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1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sp>
        <p:nvSpPr>
          <p:cNvPr id="52" name="矩形 51"/>
          <p:cNvSpPr/>
          <p:nvPr>
            <p:custDataLst>
              <p:tags r:id="rId12"/>
            </p:custDataLst>
          </p:nvPr>
        </p:nvSpPr>
        <p:spPr>
          <a:xfrm>
            <a:off x="4843151" y="2869282"/>
            <a:ext cx="2623437" cy="296075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智能分析层涵盖 DeepSeek、Kimi 等工具，专注于数据分析、文本生成、图像生成等智能功能。
通过这些工具，可快速完成复杂的数据分析任务，生成高质量的文本和图像内容。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53" name="任意多边形 52"/>
          <p:cNvSpPr/>
          <p:nvPr>
            <p:custDataLst>
              <p:tags r:id="rId13"/>
            </p:custDataLst>
          </p:nvPr>
        </p:nvSpPr>
        <p:spPr>
          <a:xfrm>
            <a:off x="4625486" y="1458914"/>
            <a:ext cx="925395" cy="1188884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113" h="1429">
                <a:moveTo>
                  <a:pt x="1113" y="201"/>
                </a:moveTo>
                <a:lnTo>
                  <a:pt x="996" y="201"/>
                </a:lnTo>
                <a:lnTo>
                  <a:pt x="1113" y="201"/>
                </a:lnTo>
                <a:close/>
                <a:moveTo>
                  <a:pt x="173" y="0"/>
                </a:moveTo>
                <a:lnTo>
                  <a:pt x="183" y="0"/>
                </a:lnTo>
                <a:lnTo>
                  <a:pt x="1113" y="0"/>
                </a:lnTo>
                <a:lnTo>
                  <a:pt x="1113" y="1"/>
                </a:lnTo>
                <a:lnTo>
                  <a:pt x="1108" y="1"/>
                </a:lnTo>
                <a:cubicBezTo>
                  <a:pt x="1045" y="6"/>
                  <a:pt x="995" y="82"/>
                  <a:pt x="995" y="174"/>
                </a:cubicBezTo>
                <a:cubicBezTo>
                  <a:pt x="995" y="183"/>
                  <a:pt x="995" y="192"/>
                  <a:pt x="996" y="200"/>
                </a:cubicBezTo>
                <a:lnTo>
                  <a:pt x="996" y="201"/>
                </a:lnTo>
                <a:lnTo>
                  <a:pt x="989" y="201"/>
                </a:lnTo>
                <a:lnTo>
                  <a:pt x="989" y="904"/>
                </a:lnTo>
                <a:lnTo>
                  <a:pt x="989" y="909"/>
                </a:lnTo>
                <a:cubicBezTo>
                  <a:pt x="990" y="917"/>
                  <a:pt x="990" y="925"/>
                  <a:pt x="990" y="934"/>
                </a:cubicBezTo>
                <a:cubicBezTo>
                  <a:pt x="990" y="943"/>
                  <a:pt x="990" y="951"/>
                  <a:pt x="989" y="959"/>
                </a:cubicBezTo>
                <a:lnTo>
                  <a:pt x="989" y="964"/>
                </a:lnTo>
                <a:lnTo>
                  <a:pt x="989" y="971"/>
                </a:lnTo>
                <a:lnTo>
                  <a:pt x="989" y="973"/>
                </a:lnTo>
                <a:cubicBezTo>
                  <a:pt x="988" y="999"/>
                  <a:pt x="984" y="1025"/>
                  <a:pt x="977" y="1050"/>
                </a:cubicBezTo>
                <a:lnTo>
                  <a:pt x="975" y="1055"/>
                </a:lnTo>
                <a:lnTo>
                  <a:pt x="974" y="1058"/>
                </a:lnTo>
                <a:cubicBezTo>
                  <a:pt x="919" y="1271"/>
                  <a:pt x="726" y="1429"/>
                  <a:pt x="495" y="1429"/>
                </a:cubicBezTo>
                <a:cubicBezTo>
                  <a:pt x="264" y="1429"/>
                  <a:pt x="71" y="1271"/>
                  <a:pt x="16" y="1058"/>
                </a:cubicBezTo>
                <a:lnTo>
                  <a:pt x="15" y="1055"/>
                </a:lnTo>
                <a:lnTo>
                  <a:pt x="13" y="1050"/>
                </a:lnTo>
                <a:cubicBezTo>
                  <a:pt x="6" y="1025"/>
                  <a:pt x="2" y="999"/>
                  <a:pt x="1" y="973"/>
                </a:cubicBezTo>
                <a:lnTo>
                  <a:pt x="1" y="971"/>
                </a:lnTo>
                <a:lnTo>
                  <a:pt x="1" y="964"/>
                </a:lnTo>
                <a:lnTo>
                  <a:pt x="1" y="959"/>
                </a:lnTo>
                <a:cubicBezTo>
                  <a:pt x="0" y="951"/>
                  <a:pt x="0" y="943"/>
                  <a:pt x="0" y="934"/>
                </a:cubicBezTo>
                <a:cubicBezTo>
                  <a:pt x="0" y="925"/>
                  <a:pt x="0" y="917"/>
                  <a:pt x="1" y="909"/>
                </a:cubicBezTo>
                <a:lnTo>
                  <a:pt x="1" y="904"/>
                </a:lnTo>
                <a:lnTo>
                  <a:pt x="1" y="185"/>
                </a:lnTo>
                <a:lnTo>
                  <a:pt x="1" y="185"/>
                </a:lnTo>
                <a:lnTo>
                  <a:pt x="1" y="183"/>
                </a:lnTo>
                <a:cubicBezTo>
                  <a:pt x="1" y="181"/>
                  <a:pt x="1" y="178"/>
                  <a:pt x="1" y="175"/>
                </a:cubicBezTo>
                <a:cubicBezTo>
                  <a:pt x="1" y="84"/>
                  <a:pt x="72" y="10"/>
                  <a:pt x="164" y="1"/>
                </a:cubicBezTo>
                <a:lnTo>
                  <a:pt x="164" y="1"/>
                </a:lnTo>
                <a:lnTo>
                  <a:pt x="167" y="0"/>
                </a:lnTo>
                <a:cubicBezTo>
                  <a:pt x="169" y="0"/>
                  <a:pt x="171" y="0"/>
                  <a:pt x="17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1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</a:ln>
          <a:effectLst>
            <a:outerShdw blurRad="101600" dist="25400" dir="5400000" sx="103000" sy="103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rIns="179705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500" b="1">
                <a:latin typeface="+mn-ea"/>
                <a:cs typeface="+mn-ea"/>
                <a:sym typeface="+mn-ea"/>
              </a:rPr>
              <a:t>02</a:t>
            </a:r>
            <a:endParaRPr lang="en-US" altLang="zh-CN" sz="2500" b="1">
              <a:latin typeface="+mn-ea"/>
              <a:cs typeface="+mn-ea"/>
              <a:sym typeface="+mn-ea"/>
            </a:endParaRPr>
          </a:p>
        </p:txBody>
      </p:sp>
      <p:sp>
        <p:nvSpPr>
          <p:cNvPr id="54" name="任意多边形 53"/>
          <p:cNvSpPr/>
          <p:nvPr>
            <p:custDataLst>
              <p:tags r:id="rId14"/>
            </p:custDataLst>
          </p:nvPr>
        </p:nvSpPr>
        <p:spPr>
          <a:xfrm>
            <a:off x="5442048" y="1458277"/>
            <a:ext cx="224666" cy="16611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" h="253">
                <a:moveTo>
                  <a:pt x="170" y="0"/>
                </a:moveTo>
                <a:cubicBezTo>
                  <a:pt x="264" y="0"/>
                  <a:pt x="340" y="98"/>
                  <a:pt x="340" y="220"/>
                </a:cubicBezTo>
                <a:cubicBezTo>
                  <a:pt x="340" y="231"/>
                  <a:pt x="339" y="242"/>
                  <a:pt x="338" y="253"/>
                </a:cubicBezTo>
                <a:lnTo>
                  <a:pt x="338" y="253"/>
                </a:lnTo>
                <a:lnTo>
                  <a:pt x="2" y="253"/>
                </a:lnTo>
                <a:lnTo>
                  <a:pt x="2" y="253"/>
                </a:lnTo>
                <a:cubicBezTo>
                  <a:pt x="1" y="242"/>
                  <a:pt x="0" y="231"/>
                  <a:pt x="0" y="220"/>
                </a:cubicBezTo>
                <a:cubicBezTo>
                  <a:pt x="0" y="98"/>
                  <a:pt x="76" y="0"/>
                  <a:pt x="17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" name="矩形 54"/>
          <p:cNvSpPr/>
          <p:nvPr>
            <p:custDataLst>
              <p:tags r:id="rId15"/>
            </p:custDataLst>
          </p:nvPr>
        </p:nvSpPr>
        <p:spPr>
          <a:xfrm>
            <a:off x="5667350" y="1865604"/>
            <a:ext cx="1798601" cy="78155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智能分析层</a:t>
            </a:r>
            <a:endParaRPr lang="zh-CN" altLang="en-US" sz="2000" b="1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sp useBgFill="1">
        <p:nvSpPr>
          <p:cNvPr id="5" name="矩形 56"/>
          <p:cNvSpPr/>
          <p:nvPr>
            <p:custDataLst>
              <p:tags r:id="rId16"/>
            </p:custDataLst>
          </p:nvPr>
        </p:nvSpPr>
        <p:spPr>
          <a:xfrm>
            <a:off x="8033026" y="1624390"/>
            <a:ext cx="3462912" cy="4570331"/>
          </a:xfrm>
          <a:prstGeom prst="rect">
            <a:avLst/>
          </a:prstGeom>
          <a:ln w="3175">
            <a:noFill/>
          </a:ln>
          <a:effectLst>
            <a:outerShdw blurRad="215900" dist="50800" dir="5400000" sx="102000" sy="102000" algn="ctr" rotWithShape="0">
              <a:schemeClr val="accent1">
                <a:alpha val="15000"/>
              </a:schemeClr>
            </a:outerShdw>
          </a:effectLst>
        </p:spPr>
        <p:txBody>
          <a:bodyPr wrap="none" lIns="215900" tIns="935990" rIns="215900" bIns="36195" rtlCol="0" anchor="ctr" anchorCtr="0">
            <a:noAutofit/>
          </a:bodyPr>
          <a:lstStyle/>
          <a:p>
            <a:pPr lvl="0" algn="ctr">
              <a:buClrTx/>
              <a:buSzTx/>
              <a:buFontTx/>
            </a:pPr>
            <a:br>
              <a:rPr lang="zh-CN" altLang="en-US" sz="1400">
                <a:solidFill>
                  <a:srgbClr val="666666"/>
                </a:solidFill>
                <a:latin typeface="+mn-ea"/>
                <a:cs typeface="+mn-ea"/>
                <a:sym typeface="+mn-ea"/>
              </a:rPr>
            </a:br>
            <a:endParaRPr lang="zh-CN" altLang="en-US" sz="1400">
              <a:solidFill>
                <a:srgbClr val="666666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" name="矩形 57"/>
          <p:cNvSpPr/>
          <p:nvPr>
            <p:custDataLst>
              <p:tags r:id="rId17"/>
            </p:custDataLst>
          </p:nvPr>
        </p:nvSpPr>
        <p:spPr>
          <a:xfrm>
            <a:off x="8033026" y="1624390"/>
            <a:ext cx="3462912" cy="4570331"/>
          </a:xfrm>
          <a:prstGeom prst="rect">
            <a:avLst/>
          </a:prstGeom>
          <a:solidFill>
            <a:srgbClr val="FFFFFF">
              <a:alpha val="20000"/>
            </a:srgbClr>
          </a:solidFill>
          <a:ln w="3175">
            <a:noFill/>
          </a:ln>
          <a:effectLst/>
        </p:spPr>
        <p:txBody>
          <a:bodyPr wrap="none" lIns="215900" tIns="935990" rIns="215900" bIns="36195" rtlCol="0" anchor="ctr" anchorCtr="0">
            <a:noAutofit/>
          </a:bodyPr>
          <a:lstStyle/>
          <a:p>
            <a:pPr lvl="0" algn="ctr">
              <a:buClrTx/>
              <a:buSzTx/>
              <a:buFontTx/>
            </a:pPr>
            <a:br>
              <a:rPr lang="zh-CN" altLang="en-US" sz="1400">
                <a:solidFill>
                  <a:srgbClr val="666666"/>
                </a:solidFill>
                <a:latin typeface="+mn-ea"/>
                <a:cs typeface="+mn-ea"/>
                <a:sym typeface="+mn-ea"/>
              </a:rPr>
            </a:br>
            <a:endParaRPr lang="zh-CN" altLang="en-US" sz="1400">
              <a:solidFill>
                <a:srgbClr val="666666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1" name="圆角矩形 58"/>
          <p:cNvSpPr/>
          <p:nvPr>
            <p:custDataLst>
              <p:tags r:id="rId18"/>
            </p:custDataLst>
          </p:nvPr>
        </p:nvSpPr>
        <p:spPr>
          <a:xfrm>
            <a:off x="8862318" y="6113892"/>
            <a:ext cx="1804329" cy="90376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1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en-US" altLang="zh-CN">
              <a:sym typeface="+mn-ea"/>
            </a:endParaRPr>
          </a:p>
        </p:txBody>
      </p:sp>
      <p:sp>
        <p:nvSpPr>
          <p:cNvPr id="12" name="矩形 59"/>
          <p:cNvSpPr/>
          <p:nvPr>
            <p:custDataLst>
              <p:tags r:id="rId19"/>
            </p:custDataLst>
          </p:nvPr>
        </p:nvSpPr>
        <p:spPr>
          <a:xfrm>
            <a:off x="8510362" y="2869282"/>
            <a:ext cx="2623437" cy="296075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fontAlgn="auto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可视化层包括 Gamma、Mermaid、ProcessOn 等工具，用于数据可视化、流程图绘制、思维导图制作等。
这些工具可将复杂的数据和信息以直观的可视化形式呈现，便于理解与分析。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61" name="任意多边形 60"/>
          <p:cNvSpPr/>
          <p:nvPr>
            <p:custDataLst>
              <p:tags r:id="rId20"/>
            </p:custDataLst>
          </p:nvPr>
        </p:nvSpPr>
        <p:spPr>
          <a:xfrm>
            <a:off x="8292697" y="1458914"/>
            <a:ext cx="925395" cy="1188884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113" h="1429">
                <a:moveTo>
                  <a:pt x="1113" y="201"/>
                </a:moveTo>
                <a:lnTo>
                  <a:pt x="996" y="201"/>
                </a:lnTo>
                <a:lnTo>
                  <a:pt x="1113" y="201"/>
                </a:lnTo>
                <a:close/>
                <a:moveTo>
                  <a:pt x="173" y="0"/>
                </a:moveTo>
                <a:lnTo>
                  <a:pt x="183" y="0"/>
                </a:lnTo>
                <a:lnTo>
                  <a:pt x="1113" y="0"/>
                </a:lnTo>
                <a:lnTo>
                  <a:pt x="1113" y="1"/>
                </a:lnTo>
                <a:lnTo>
                  <a:pt x="1108" y="1"/>
                </a:lnTo>
                <a:cubicBezTo>
                  <a:pt x="1045" y="6"/>
                  <a:pt x="995" y="82"/>
                  <a:pt x="995" y="174"/>
                </a:cubicBezTo>
                <a:cubicBezTo>
                  <a:pt x="995" y="183"/>
                  <a:pt x="995" y="192"/>
                  <a:pt x="996" y="200"/>
                </a:cubicBezTo>
                <a:lnTo>
                  <a:pt x="996" y="201"/>
                </a:lnTo>
                <a:lnTo>
                  <a:pt x="989" y="201"/>
                </a:lnTo>
                <a:lnTo>
                  <a:pt x="989" y="904"/>
                </a:lnTo>
                <a:lnTo>
                  <a:pt x="989" y="909"/>
                </a:lnTo>
                <a:cubicBezTo>
                  <a:pt x="990" y="917"/>
                  <a:pt x="990" y="925"/>
                  <a:pt x="990" y="934"/>
                </a:cubicBezTo>
                <a:cubicBezTo>
                  <a:pt x="990" y="943"/>
                  <a:pt x="990" y="951"/>
                  <a:pt x="989" y="959"/>
                </a:cubicBezTo>
                <a:lnTo>
                  <a:pt x="989" y="964"/>
                </a:lnTo>
                <a:lnTo>
                  <a:pt x="989" y="971"/>
                </a:lnTo>
                <a:lnTo>
                  <a:pt x="989" y="973"/>
                </a:lnTo>
                <a:cubicBezTo>
                  <a:pt x="988" y="999"/>
                  <a:pt x="984" y="1025"/>
                  <a:pt x="977" y="1050"/>
                </a:cubicBezTo>
                <a:lnTo>
                  <a:pt x="975" y="1055"/>
                </a:lnTo>
                <a:lnTo>
                  <a:pt x="974" y="1058"/>
                </a:lnTo>
                <a:cubicBezTo>
                  <a:pt x="919" y="1271"/>
                  <a:pt x="726" y="1429"/>
                  <a:pt x="495" y="1429"/>
                </a:cubicBezTo>
                <a:cubicBezTo>
                  <a:pt x="264" y="1429"/>
                  <a:pt x="71" y="1271"/>
                  <a:pt x="16" y="1058"/>
                </a:cubicBezTo>
                <a:lnTo>
                  <a:pt x="15" y="1055"/>
                </a:lnTo>
                <a:lnTo>
                  <a:pt x="13" y="1050"/>
                </a:lnTo>
                <a:cubicBezTo>
                  <a:pt x="6" y="1025"/>
                  <a:pt x="2" y="999"/>
                  <a:pt x="1" y="973"/>
                </a:cubicBezTo>
                <a:lnTo>
                  <a:pt x="1" y="971"/>
                </a:lnTo>
                <a:lnTo>
                  <a:pt x="1" y="964"/>
                </a:lnTo>
                <a:lnTo>
                  <a:pt x="1" y="959"/>
                </a:lnTo>
                <a:cubicBezTo>
                  <a:pt x="0" y="951"/>
                  <a:pt x="0" y="943"/>
                  <a:pt x="0" y="934"/>
                </a:cubicBezTo>
                <a:cubicBezTo>
                  <a:pt x="0" y="925"/>
                  <a:pt x="0" y="917"/>
                  <a:pt x="1" y="909"/>
                </a:cubicBezTo>
                <a:lnTo>
                  <a:pt x="1" y="904"/>
                </a:lnTo>
                <a:lnTo>
                  <a:pt x="1" y="185"/>
                </a:lnTo>
                <a:lnTo>
                  <a:pt x="1" y="185"/>
                </a:lnTo>
                <a:lnTo>
                  <a:pt x="1" y="183"/>
                </a:lnTo>
                <a:cubicBezTo>
                  <a:pt x="1" y="181"/>
                  <a:pt x="1" y="178"/>
                  <a:pt x="1" y="175"/>
                </a:cubicBezTo>
                <a:cubicBezTo>
                  <a:pt x="1" y="84"/>
                  <a:pt x="72" y="10"/>
                  <a:pt x="164" y="1"/>
                </a:cubicBezTo>
                <a:lnTo>
                  <a:pt x="164" y="1"/>
                </a:lnTo>
                <a:lnTo>
                  <a:pt x="167" y="0"/>
                </a:lnTo>
                <a:cubicBezTo>
                  <a:pt x="169" y="0"/>
                  <a:pt x="171" y="0"/>
                  <a:pt x="17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1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</a:ln>
          <a:effectLst>
            <a:outerShdw blurRad="101600" dist="25400" dir="5400000" sx="103000" sy="103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rIns="179705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500" b="1">
                <a:latin typeface="+mn-ea"/>
                <a:cs typeface="+mn-ea"/>
                <a:sym typeface="+mn-ea"/>
              </a:rPr>
              <a:t>03</a:t>
            </a:r>
            <a:endParaRPr lang="en-US" altLang="zh-CN" sz="2500" b="1">
              <a:latin typeface="+mn-ea"/>
              <a:cs typeface="+mn-ea"/>
              <a:sym typeface="+mn-ea"/>
            </a:endParaRPr>
          </a:p>
        </p:txBody>
      </p:sp>
      <p:sp>
        <p:nvSpPr>
          <p:cNvPr id="62" name="任意多边形 61"/>
          <p:cNvSpPr/>
          <p:nvPr>
            <p:custDataLst>
              <p:tags r:id="rId21"/>
            </p:custDataLst>
          </p:nvPr>
        </p:nvSpPr>
        <p:spPr>
          <a:xfrm>
            <a:off x="9109259" y="1458277"/>
            <a:ext cx="224666" cy="16611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" h="253">
                <a:moveTo>
                  <a:pt x="170" y="0"/>
                </a:moveTo>
                <a:cubicBezTo>
                  <a:pt x="264" y="0"/>
                  <a:pt x="340" y="98"/>
                  <a:pt x="340" y="220"/>
                </a:cubicBezTo>
                <a:cubicBezTo>
                  <a:pt x="340" y="231"/>
                  <a:pt x="339" y="242"/>
                  <a:pt x="338" y="253"/>
                </a:cubicBezTo>
                <a:lnTo>
                  <a:pt x="338" y="253"/>
                </a:lnTo>
                <a:lnTo>
                  <a:pt x="2" y="253"/>
                </a:lnTo>
                <a:lnTo>
                  <a:pt x="2" y="253"/>
                </a:lnTo>
                <a:cubicBezTo>
                  <a:pt x="1" y="242"/>
                  <a:pt x="0" y="231"/>
                  <a:pt x="0" y="220"/>
                </a:cubicBezTo>
                <a:cubicBezTo>
                  <a:pt x="0" y="98"/>
                  <a:pt x="76" y="0"/>
                  <a:pt x="17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3" name="矩形 62"/>
          <p:cNvSpPr/>
          <p:nvPr>
            <p:custDataLst>
              <p:tags r:id="rId22"/>
            </p:custDataLst>
          </p:nvPr>
        </p:nvSpPr>
        <p:spPr>
          <a:xfrm>
            <a:off x="9334562" y="1865604"/>
            <a:ext cx="1798601" cy="78155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可视化层</a:t>
            </a:r>
            <a:endParaRPr lang="zh-CN" altLang="en-US" sz="2000" b="1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</p:spTree>
    <p:custDataLst>
      <p:tags r:id="rId2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altLang="en-US" sz="5400"/>
              <a:t>工具配置详解</a:t>
            </a:r>
            <a:endParaRPr altLang="en-US" sz="5400"/>
          </a:p>
        </p:txBody>
      </p:sp>
      <p:sp>
        <p:nvSpPr>
          <p:cNvPr id="20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p>
            <a:r>
              <a:rPr lang="en-US" altLang="zh-CN"/>
              <a:t>02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Office AI 插件配置</a:t>
            </a:r>
            <a:endParaRPr lang="zh-CN" altLang="en-US"/>
          </a:p>
        </p:txBody>
      </p:sp>
      <p:sp>
        <p:nvSpPr>
          <p:cNvPr id="9" name="矩形: 圆角 22"/>
          <p:cNvSpPr/>
          <p:nvPr>
            <p:custDataLst>
              <p:tags r:id="rId2"/>
            </p:custDataLst>
          </p:nvPr>
        </p:nvSpPr>
        <p:spPr>
          <a:xfrm>
            <a:off x="691196" y="1738215"/>
            <a:ext cx="3319496" cy="4065970"/>
          </a:xfrm>
          <a:prstGeom prst="roundRect">
            <a:avLst>
              <a:gd name="adj" fmla="val 6347"/>
            </a:avLst>
          </a:prstGeom>
          <a:solidFill>
            <a:srgbClr val="FFFFFF">
              <a:alpha val="5000"/>
            </a:srgbClr>
          </a:solidFill>
          <a:ln w="15875">
            <a:noFill/>
          </a:ln>
          <a:effectLst>
            <a:outerShdw blurRad="279400" dist="228600" dir="2700000" algn="tl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39795" tIns="616585" rIns="239795" bIns="350520" rtlCol="0" anchor="ctr">
            <a:noAutofit/>
          </a:bodyPr>
          <a:p>
            <a:pPr algn="ctr">
              <a:lnSpc>
                <a:spcPct val="150000"/>
              </a:lnSpc>
            </a:pP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" name="矩形: 圆角 33"/>
          <p:cNvSpPr/>
          <p:nvPr>
            <p:custDataLst>
              <p:tags r:id="rId3"/>
            </p:custDataLst>
          </p:nvPr>
        </p:nvSpPr>
        <p:spPr>
          <a:xfrm>
            <a:off x="4428641" y="1738215"/>
            <a:ext cx="3319496" cy="4065970"/>
          </a:xfrm>
          <a:prstGeom prst="roundRect">
            <a:avLst>
              <a:gd name="adj" fmla="val 6347"/>
            </a:avLst>
          </a:prstGeom>
          <a:solidFill>
            <a:srgbClr val="FFFFFF">
              <a:alpha val="5000"/>
            </a:srgbClr>
          </a:solidFill>
          <a:ln w="15875">
            <a:noFill/>
          </a:ln>
          <a:effectLst>
            <a:outerShdw blurRad="279400" dist="228600" dir="2700000" algn="tl" rotWithShape="0">
              <a:schemeClr val="accent4">
                <a:alpha val="8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39795" tIns="616585" rIns="239795" bIns="350520" rtlCol="0" anchor="ctr">
            <a:noAutofit/>
          </a:bodyPr>
          <a:p>
            <a:pPr algn="ctr">
              <a:lnSpc>
                <a:spcPct val="150000"/>
              </a:lnSpc>
            </a:pP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1" name="矩形: 圆角 44"/>
          <p:cNvSpPr/>
          <p:nvPr>
            <p:custDataLst>
              <p:tags r:id="rId4"/>
            </p:custDataLst>
          </p:nvPr>
        </p:nvSpPr>
        <p:spPr>
          <a:xfrm>
            <a:off x="8173697" y="1738215"/>
            <a:ext cx="3319496" cy="4065970"/>
          </a:xfrm>
          <a:prstGeom prst="roundRect">
            <a:avLst>
              <a:gd name="adj" fmla="val 6347"/>
            </a:avLst>
          </a:prstGeom>
          <a:solidFill>
            <a:srgbClr val="FFFFFF">
              <a:alpha val="5000"/>
            </a:srgbClr>
          </a:solidFill>
          <a:ln w="15875">
            <a:noFill/>
          </a:ln>
          <a:effectLst>
            <a:outerShdw blurRad="279400" dist="228600" dir="2700000" algn="tl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39795" tIns="616585" rIns="239795" bIns="350520" rtlCol="0" anchor="ctr">
            <a:noAutofit/>
          </a:bodyPr>
          <a:p>
            <a:pPr algn="ctr">
              <a:lnSpc>
                <a:spcPct val="150000"/>
              </a:lnSpc>
            </a:pP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2" name="矩形: 圆角 2"/>
          <p:cNvSpPr/>
          <p:nvPr>
            <p:custDataLst>
              <p:tags r:id="rId5"/>
            </p:custDataLst>
          </p:nvPr>
        </p:nvSpPr>
        <p:spPr>
          <a:xfrm>
            <a:off x="698807" y="1737581"/>
            <a:ext cx="3319496" cy="4065970"/>
          </a:xfrm>
          <a:prstGeom prst="roundRect">
            <a:avLst>
              <a:gd name="adj" fmla="val 6347"/>
            </a:avLst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5875">
            <a:solidFill>
              <a:schemeClr val="accent1">
                <a:lumMod val="40000"/>
                <a:lumOff val="60000"/>
                <a:alpha val="60000"/>
              </a:schemeClr>
            </a:solidFill>
          </a:ln>
          <a:effectLst>
            <a:outerShdw blurRad="279400" dist="228600" dir="2700000" algn="tl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39795" tIns="616585" rIns="239795" bIns="350520" rtlCol="0" anchor="ctr">
            <a:noAutofit/>
          </a:bodyPr>
          <a:p>
            <a:pPr algn="ctr">
              <a:lnSpc>
                <a:spcPct val="15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下载 EXE 安装包,安装 Office AI 插件,确保与 Office 软件兼容。
启用 COM 加载项,使插件功能在 Office 中生效,方便调用 AI 功能。</a:t>
            </a: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3" name="任意多边形: 形状 28"/>
          <p:cNvSpPr/>
          <p:nvPr>
            <p:custDataLst>
              <p:tags r:id="rId6"/>
            </p:custDataLst>
          </p:nvPr>
        </p:nvSpPr>
        <p:spPr>
          <a:xfrm>
            <a:off x="1098364" y="1618348"/>
            <a:ext cx="2520381" cy="719837"/>
          </a:xfrm>
          <a:prstGeom prst="round2SameRect">
            <a:avLst>
              <a:gd name="adj1" fmla="val 0"/>
              <a:gd name="adj2" fmla="val 35242"/>
            </a:avLst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69000">
                <a:schemeClr val="accent1"/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安装四步法</a:t>
            </a:r>
            <a:endParaRPr lang="zh-CN" altLang="en-US" sz="240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4" name="等腰三角形 24"/>
          <p:cNvSpPr/>
          <p:nvPr>
            <p:custDataLst>
              <p:tags r:id="rId7"/>
            </p:custDataLst>
          </p:nvPr>
        </p:nvSpPr>
        <p:spPr>
          <a:xfrm>
            <a:off x="988644" y="1618348"/>
            <a:ext cx="110223" cy="119971"/>
          </a:xfrm>
          <a:prstGeom prst="triangle">
            <a:avLst>
              <a:gd name="adj" fmla="val 10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等腰三角形 25"/>
          <p:cNvSpPr/>
          <p:nvPr>
            <p:custDataLst>
              <p:tags r:id="rId8"/>
            </p:custDataLst>
          </p:nvPr>
        </p:nvSpPr>
        <p:spPr>
          <a:xfrm flipH="1">
            <a:off x="3618745" y="1618348"/>
            <a:ext cx="110223" cy="119971"/>
          </a:xfrm>
          <a:prstGeom prst="triangle">
            <a:avLst>
              <a:gd name="adj" fmla="val 10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: 圆角 35"/>
          <p:cNvSpPr/>
          <p:nvPr>
            <p:custDataLst>
              <p:tags r:id="rId9"/>
            </p:custDataLst>
          </p:nvPr>
        </p:nvSpPr>
        <p:spPr>
          <a:xfrm>
            <a:off x="4436252" y="1737581"/>
            <a:ext cx="3319496" cy="4065970"/>
          </a:xfrm>
          <a:prstGeom prst="roundRect">
            <a:avLst>
              <a:gd name="adj" fmla="val 6347"/>
            </a:avLst>
          </a:prstGeom>
          <a:gradFill flip="none" rotWithShape="1">
            <a:gsLst>
              <a:gs pos="0">
                <a:schemeClr val="accent4">
                  <a:lumMod val="20000"/>
                  <a:lumOff val="80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5875">
            <a:solidFill>
              <a:schemeClr val="accent4">
                <a:lumMod val="40000"/>
                <a:lumOff val="60000"/>
                <a:alpha val="60000"/>
              </a:schemeClr>
            </a:solidFill>
          </a:ln>
          <a:effectLst>
            <a:outerShdw blurRad="279400" dist="228600" dir="2700000" algn="tl" rotWithShape="0">
              <a:schemeClr val="accent4">
                <a:alpha val="8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39795" tIns="616585" rIns="239795" bIns="350520" rtlCol="0" anchor="ctr">
            <a:noAutofit/>
          </a:bodyPr>
          <a:p>
            <a:pPr algn="ctr">
              <a:lnSpc>
                <a:spcPct val="15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注入 API 密钥,连接到 AI 服务,确保数据安全传输和功能正常使用。
API 密钥是身份认证的关键,需妥善保管,避免泄露。</a:t>
            </a: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8" name="任意多边形: 形状 36"/>
          <p:cNvSpPr/>
          <p:nvPr>
            <p:custDataLst>
              <p:tags r:id="rId10"/>
            </p:custDataLst>
          </p:nvPr>
        </p:nvSpPr>
        <p:spPr>
          <a:xfrm>
            <a:off x="4835809" y="1618348"/>
            <a:ext cx="2520381" cy="719837"/>
          </a:xfrm>
          <a:prstGeom prst="round2SameRect">
            <a:avLst>
              <a:gd name="adj1" fmla="val 0"/>
              <a:gd name="adj2" fmla="val 35242"/>
            </a:avLst>
          </a:prstGeom>
          <a:gradFill flip="none" rotWithShape="1">
            <a:gsLst>
              <a:gs pos="0">
                <a:schemeClr val="accent4">
                  <a:lumMod val="60000"/>
                  <a:lumOff val="40000"/>
                </a:schemeClr>
              </a:gs>
              <a:gs pos="66450">
                <a:schemeClr val="accent4"/>
              </a:gs>
              <a:gs pos="100000">
                <a:schemeClr val="accent4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dir="2700000" algn="tl" rotWithShape="0">
              <a:schemeClr val="accent4">
                <a:alpha val="2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API 密钥注入</a:t>
            </a:r>
            <a:endParaRPr lang="zh-CN" altLang="en-US" sz="240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9" name="等腰三角形 37"/>
          <p:cNvSpPr/>
          <p:nvPr>
            <p:custDataLst>
              <p:tags r:id="rId11"/>
            </p:custDataLst>
          </p:nvPr>
        </p:nvSpPr>
        <p:spPr>
          <a:xfrm>
            <a:off x="4725455" y="1618348"/>
            <a:ext cx="110223" cy="119971"/>
          </a:xfrm>
          <a:prstGeom prst="triangle">
            <a:avLst>
              <a:gd name="adj" fmla="val 100000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等腰三角形 38"/>
          <p:cNvSpPr/>
          <p:nvPr>
            <p:custDataLst>
              <p:tags r:id="rId12"/>
            </p:custDataLst>
          </p:nvPr>
        </p:nvSpPr>
        <p:spPr>
          <a:xfrm flipH="1">
            <a:off x="7356191" y="1618348"/>
            <a:ext cx="110223" cy="119971"/>
          </a:xfrm>
          <a:prstGeom prst="triangle">
            <a:avLst>
              <a:gd name="adj" fmla="val 100000"/>
            </a:avLst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矩形: 圆角 42"/>
          <p:cNvSpPr/>
          <p:nvPr>
            <p:custDataLst>
              <p:tags r:id="rId13"/>
            </p:custDataLst>
          </p:nvPr>
        </p:nvSpPr>
        <p:spPr>
          <a:xfrm>
            <a:off x="8181308" y="1737581"/>
            <a:ext cx="3319496" cy="4065970"/>
          </a:xfrm>
          <a:prstGeom prst="roundRect">
            <a:avLst>
              <a:gd name="adj" fmla="val 6347"/>
            </a:avLst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5875">
            <a:solidFill>
              <a:schemeClr val="accent1">
                <a:lumMod val="40000"/>
                <a:lumOff val="60000"/>
                <a:alpha val="60000"/>
              </a:schemeClr>
            </a:solidFill>
          </a:ln>
          <a:effectLst>
            <a:outerShdw blurRad="279400" dist="228600" dir="2700000" algn="tl" rotWithShape="0">
              <a:schemeClr val="accent1">
                <a:alpha val="8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39795" tIns="616585" rIns="239795" bIns="350520" rtlCol="0" anchor="ctr">
            <a:noAutofit/>
          </a:bodyPr>
          <a:p>
            <a:pPr algn="ctr">
              <a:lnSpc>
                <a:spcPct val="15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选择合适的 AI 模型(如 deepseek- R1),根据办公需求调整模型参数。
不同模型适用于不同任务,如文档生成、图片批处理、情绪分析等,需根据场景选择。</a:t>
            </a: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2" name="任意多边形: 形状 43"/>
          <p:cNvSpPr/>
          <p:nvPr>
            <p:custDataLst>
              <p:tags r:id="rId14"/>
            </p:custDataLst>
          </p:nvPr>
        </p:nvSpPr>
        <p:spPr>
          <a:xfrm>
            <a:off x="8580865" y="1618348"/>
            <a:ext cx="2520381" cy="719837"/>
          </a:xfrm>
          <a:prstGeom prst="round2SameRect">
            <a:avLst>
              <a:gd name="adj1" fmla="val 0"/>
              <a:gd name="adj2" fmla="val 35242"/>
            </a:avLst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69000">
                <a:schemeClr val="accent1"/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  <a:effectLst>
            <a:outerShdw blurRad="101600" dist="76200" dir="2700000" algn="tl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模型选择</a:t>
            </a:r>
            <a:endParaRPr lang="zh-CN" altLang="en-US" sz="240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3" name="等腰三角形 44"/>
          <p:cNvSpPr/>
          <p:nvPr>
            <p:custDataLst>
              <p:tags r:id="rId15"/>
            </p:custDataLst>
          </p:nvPr>
        </p:nvSpPr>
        <p:spPr>
          <a:xfrm>
            <a:off x="8470511" y="1618348"/>
            <a:ext cx="110223" cy="119971"/>
          </a:xfrm>
          <a:prstGeom prst="triangle">
            <a:avLst>
              <a:gd name="adj" fmla="val 10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等腰三角形 45"/>
          <p:cNvSpPr/>
          <p:nvPr>
            <p:custDataLst>
              <p:tags r:id="rId16"/>
            </p:custDataLst>
          </p:nvPr>
        </p:nvSpPr>
        <p:spPr>
          <a:xfrm flipH="1">
            <a:off x="11101247" y="1618348"/>
            <a:ext cx="110223" cy="119971"/>
          </a:xfrm>
          <a:prstGeom prst="triangle">
            <a:avLst>
              <a:gd name="adj" fmla="val 10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65888" y="1217197"/>
            <a:ext cx="5353912" cy="2343867"/>
          </a:xfrm>
          <a:prstGeom prst="roundRect">
            <a:avLst>
              <a:gd name="adj" fmla="val 3513"/>
            </a:avLst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163427" y="1218483"/>
            <a:ext cx="5353912" cy="2343867"/>
          </a:xfrm>
          <a:prstGeom prst="roundRect">
            <a:avLst>
              <a:gd name="adj" fmla="val 3513"/>
            </a:avLst>
          </a:prstGeom>
          <a:solidFill>
            <a:schemeClr val="accent1">
              <a:lumMod val="20000"/>
              <a:lumOff val="80000"/>
            </a:schemeClr>
          </a:solidFill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6811548" y="1753962"/>
            <a:ext cx="4426246" cy="162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norm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chemeClr val="dk1"/>
                </a:solidFill>
                <a:cs typeface="Source Han Sans" panose="020B0400000000000000" charset="-122"/>
              </a:rPr>
              <a:t>AI PPT 功能可实现版式智能设计和图表自动化，提升 PPT 制作效率。
用户只需输入主题和内容要点，AI 会自动选择合适的版式和图表类型，生成美观的 PPT。</a:t>
            </a:r>
            <a:endParaRPr kumimoji="1" lang="en-US" altLang="zh-CN" sz="1400">
              <a:ln w="12700">
                <a:noFill/>
              </a:ln>
              <a:solidFill>
                <a:schemeClr val="dk1"/>
              </a:solidFill>
              <a:cs typeface="Source Han Sans" panose="020B0400000000000000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338456" y="1372640"/>
            <a:ext cx="388740" cy="388740"/>
            <a:chOff x="6338456" y="1372640"/>
            <a:chExt cx="388740" cy="388740"/>
          </a:xfrm>
        </p:grpSpPr>
        <p:sp>
          <p:nvSpPr>
            <p:cNvPr id="7" name="标题 1"/>
            <p:cNvSpPr txBox="1"/>
            <p:nvPr>
              <p:custDataLst>
                <p:tags r:id="rId3"/>
              </p:custDataLst>
            </p:nvPr>
          </p:nvSpPr>
          <p:spPr>
            <a:xfrm>
              <a:off x="6338456" y="1372640"/>
              <a:ext cx="388740" cy="388740"/>
            </a:xfrm>
            <a:prstGeom prst="flowChartConnector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 rot="18864410">
              <a:off x="6415483" y="1464084"/>
              <a:ext cx="234687" cy="150331"/>
            </a:xfrm>
            <a:custGeom>
              <a:avLst/>
              <a:gdLst>
                <a:gd name="connsiteX0" fmla="*/ 598101 w 598101"/>
                <a:gd name="connsiteY0" fmla="*/ 294512 h 383119"/>
                <a:gd name="connsiteX1" fmla="*/ 598101 w 598101"/>
                <a:gd name="connsiteY1" fmla="*/ 383119 h 383119"/>
                <a:gd name="connsiteX2" fmla="*/ 1844 w 598101"/>
                <a:gd name="connsiteY2" fmla="*/ 383119 h 383119"/>
                <a:gd name="connsiteX3" fmla="*/ 1844 w 598101"/>
                <a:gd name="connsiteY3" fmla="*/ 368685 h 383119"/>
                <a:gd name="connsiteX4" fmla="*/ 0 w 598101"/>
                <a:gd name="connsiteY4" fmla="*/ 368613 h 383119"/>
                <a:gd name="connsiteX5" fmla="*/ 1844 w 598101"/>
                <a:gd name="connsiteY5" fmla="*/ 321357 h 383119"/>
                <a:gd name="connsiteX6" fmla="*/ 1844 w 598101"/>
                <a:gd name="connsiteY6" fmla="*/ 294512 h 383119"/>
                <a:gd name="connsiteX7" fmla="*/ 2892 w 598101"/>
                <a:gd name="connsiteY7" fmla="*/ 294512 h 383119"/>
                <a:gd name="connsiteX8" fmla="*/ 14387 w 598101"/>
                <a:gd name="connsiteY8" fmla="*/ 0 h 383119"/>
                <a:gd name="connsiteX9" fmla="*/ 102926 w 598101"/>
                <a:gd name="connsiteY9" fmla="*/ 3456 h 383119"/>
                <a:gd name="connsiteX10" fmla="*/ 91566 w 598101"/>
                <a:gd name="connsiteY10" fmla="*/ 294512 h 383119"/>
              </a:gdLst>
              <a:ahLst/>
              <a:cxnLst/>
              <a:rect l="l" t="t" r="r" b="b"/>
              <a:pathLst>
                <a:path w="598101" h="383119">
                  <a:moveTo>
                    <a:pt x="598101" y="294512"/>
                  </a:moveTo>
                  <a:lnTo>
                    <a:pt x="598101" y="383119"/>
                  </a:lnTo>
                  <a:lnTo>
                    <a:pt x="1844" y="383119"/>
                  </a:lnTo>
                  <a:lnTo>
                    <a:pt x="1844" y="368685"/>
                  </a:lnTo>
                  <a:lnTo>
                    <a:pt x="0" y="368613"/>
                  </a:lnTo>
                  <a:lnTo>
                    <a:pt x="1844" y="321357"/>
                  </a:lnTo>
                  <a:lnTo>
                    <a:pt x="1844" y="294512"/>
                  </a:lnTo>
                  <a:lnTo>
                    <a:pt x="2892" y="294512"/>
                  </a:lnTo>
                  <a:lnTo>
                    <a:pt x="14387" y="0"/>
                  </a:lnTo>
                  <a:lnTo>
                    <a:pt x="102926" y="3456"/>
                  </a:lnTo>
                  <a:lnTo>
                    <a:pt x="91566" y="294512"/>
                  </a:lnTo>
                  <a:close/>
                </a:path>
              </a:pathLst>
            </a:custGeom>
            <a:solidFill>
              <a:schemeClr val="bg1"/>
            </a:solidFill>
            <a:ln w="1905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>
            <p:custDataLst>
              <p:tags r:id="rId4"/>
            </p:custDataLst>
          </p:nvPr>
        </p:nvSpPr>
        <p:spPr>
          <a:xfrm>
            <a:off x="1259664" y="1752676"/>
            <a:ext cx="4426246" cy="158730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norm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chemeClr val="lt1"/>
                </a:solidFill>
                <a:cs typeface="Source Han Sans" panose="020B0400000000000000" charset="-122"/>
              </a:rPr>
              <a:t>WPS 灵犀的 AI 写作功能可快速生成高质量文档，如 5 分钟生成万字报告。
该功能通过自然语言处理技术，根据用户输入的关键词和要求，自动生成文档内容。</a:t>
            </a:r>
            <a:endParaRPr kumimoji="1" lang="en-US" altLang="zh-CN" sz="1400">
              <a:ln w="12700">
                <a:noFill/>
              </a:ln>
              <a:solidFill>
                <a:schemeClr val="lt1"/>
              </a:solidFill>
              <a:cs typeface="Source Han Sans" panose="020B0400000000000000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5"/>
            </p:custDataLst>
          </p:nvPr>
        </p:nvSpPr>
        <p:spPr>
          <a:xfrm>
            <a:off x="845133" y="1371354"/>
            <a:ext cx="388740" cy="388740"/>
          </a:xfrm>
          <a:prstGeom prst="flowChartConnector">
            <a:avLst/>
          </a:prstGeom>
          <a:solidFill>
            <a:schemeClr val="l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6"/>
            </p:custDataLst>
          </p:nvPr>
        </p:nvSpPr>
        <p:spPr>
          <a:xfrm rot="18864410">
            <a:off x="922160" y="1462798"/>
            <a:ext cx="234687" cy="150331"/>
          </a:xfrm>
          <a:custGeom>
            <a:avLst/>
            <a:gdLst>
              <a:gd name="connsiteX0" fmla="*/ 598101 w 598101"/>
              <a:gd name="connsiteY0" fmla="*/ 294512 h 383119"/>
              <a:gd name="connsiteX1" fmla="*/ 598101 w 598101"/>
              <a:gd name="connsiteY1" fmla="*/ 383119 h 383119"/>
              <a:gd name="connsiteX2" fmla="*/ 1844 w 598101"/>
              <a:gd name="connsiteY2" fmla="*/ 383119 h 383119"/>
              <a:gd name="connsiteX3" fmla="*/ 1844 w 598101"/>
              <a:gd name="connsiteY3" fmla="*/ 368685 h 383119"/>
              <a:gd name="connsiteX4" fmla="*/ 0 w 598101"/>
              <a:gd name="connsiteY4" fmla="*/ 368613 h 383119"/>
              <a:gd name="connsiteX5" fmla="*/ 1844 w 598101"/>
              <a:gd name="connsiteY5" fmla="*/ 321357 h 383119"/>
              <a:gd name="connsiteX6" fmla="*/ 1844 w 598101"/>
              <a:gd name="connsiteY6" fmla="*/ 294512 h 383119"/>
              <a:gd name="connsiteX7" fmla="*/ 2892 w 598101"/>
              <a:gd name="connsiteY7" fmla="*/ 294512 h 383119"/>
              <a:gd name="connsiteX8" fmla="*/ 14387 w 598101"/>
              <a:gd name="connsiteY8" fmla="*/ 0 h 383119"/>
              <a:gd name="connsiteX9" fmla="*/ 102926 w 598101"/>
              <a:gd name="connsiteY9" fmla="*/ 3456 h 383119"/>
              <a:gd name="connsiteX10" fmla="*/ 91566 w 598101"/>
              <a:gd name="connsiteY10" fmla="*/ 294512 h 383119"/>
            </a:gdLst>
            <a:ahLst/>
            <a:cxnLst/>
            <a:rect l="l" t="t" r="r" b="b"/>
            <a:pathLst>
              <a:path w="598101" h="383119">
                <a:moveTo>
                  <a:pt x="598101" y="294512"/>
                </a:moveTo>
                <a:lnTo>
                  <a:pt x="598101" y="383119"/>
                </a:lnTo>
                <a:lnTo>
                  <a:pt x="1844" y="383119"/>
                </a:lnTo>
                <a:lnTo>
                  <a:pt x="1844" y="368685"/>
                </a:lnTo>
                <a:lnTo>
                  <a:pt x="0" y="368613"/>
                </a:lnTo>
                <a:lnTo>
                  <a:pt x="1844" y="321357"/>
                </a:lnTo>
                <a:lnTo>
                  <a:pt x="1844" y="294512"/>
                </a:lnTo>
                <a:lnTo>
                  <a:pt x="2892" y="294512"/>
                </a:lnTo>
                <a:lnTo>
                  <a:pt x="14387" y="0"/>
                </a:lnTo>
                <a:lnTo>
                  <a:pt x="102926" y="3456"/>
                </a:lnTo>
                <a:lnTo>
                  <a:pt x="91566" y="294512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7"/>
            </p:custDataLst>
          </p:nvPr>
        </p:nvSpPr>
        <p:spPr>
          <a:xfrm>
            <a:off x="665888" y="3755308"/>
            <a:ext cx="5353912" cy="2343867"/>
          </a:xfrm>
          <a:prstGeom prst="roundRect">
            <a:avLst>
              <a:gd name="adj" fmla="val 3513"/>
            </a:avLst>
          </a:prstGeom>
          <a:solidFill>
            <a:schemeClr val="accent1">
              <a:lumMod val="20000"/>
              <a:lumOff val="80000"/>
            </a:schemeClr>
          </a:solidFill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8"/>
            </p:custDataLst>
          </p:nvPr>
        </p:nvSpPr>
        <p:spPr>
          <a:xfrm>
            <a:off x="1259664" y="4290787"/>
            <a:ext cx="4426246" cy="162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norm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chemeClr val="lt1"/>
                </a:solidFill>
                <a:cs typeface="Source Han Sans" panose="020B0400000000000000" charset="-122"/>
              </a:rPr>
              <a:t>视觉设计功能集成 DALL・E 文生图技术，可快速生成高质量图像。
用户可通过文字描述生成所需图像，节省设计时间，提升视觉效果。</a:t>
            </a:r>
            <a:endParaRPr kumimoji="1" lang="en-US" altLang="zh-CN" sz="1400">
              <a:ln w="12700">
                <a:noFill/>
              </a:ln>
              <a:solidFill>
                <a:schemeClr val="lt1"/>
              </a:solidFill>
              <a:cs typeface="Source Han Sans" panose="020B0400000000000000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840917" y="3909465"/>
            <a:ext cx="388740" cy="388740"/>
            <a:chOff x="840917" y="3909465"/>
            <a:chExt cx="388740" cy="388740"/>
          </a:xfrm>
        </p:grpSpPr>
        <p:sp>
          <p:nvSpPr>
            <p:cNvPr id="15" name="标题 1"/>
            <p:cNvSpPr txBox="1"/>
            <p:nvPr>
              <p:custDataLst>
                <p:tags r:id="rId9"/>
              </p:custDataLst>
            </p:nvPr>
          </p:nvSpPr>
          <p:spPr>
            <a:xfrm>
              <a:off x="840917" y="3909465"/>
              <a:ext cx="388740" cy="388740"/>
            </a:xfrm>
            <a:prstGeom prst="flowChartConnector">
              <a:avLst/>
            </a:prstGeom>
            <a:solidFill>
              <a:schemeClr val="l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>
              <p:custDataLst>
                <p:tags r:id="rId10"/>
              </p:custDataLst>
            </p:nvPr>
          </p:nvSpPr>
          <p:spPr>
            <a:xfrm rot="18864410">
              <a:off x="917944" y="4000909"/>
              <a:ext cx="234687" cy="150331"/>
            </a:xfrm>
            <a:custGeom>
              <a:avLst/>
              <a:gdLst>
                <a:gd name="connsiteX0" fmla="*/ 598101 w 598101"/>
                <a:gd name="connsiteY0" fmla="*/ 294512 h 383119"/>
                <a:gd name="connsiteX1" fmla="*/ 598101 w 598101"/>
                <a:gd name="connsiteY1" fmla="*/ 383119 h 383119"/>
                <a:gd name="connsiteX2" fmla="*/ 1844 w 598101"/>
                <a:gd name="connsiteY2" fmla="*/ 383119 h 383119"/>
                <a:gd name="connsiteX3" fmla="*/ 1844 w 598101"/>
                <a:gd name="connsiteY3" fmla="*/ 368685 h 383119"/>
                <a:gd name="connsiteX4" fmla="*/ 0 w 598101"/>
                <a:gd name="connsiteY4" fmla="*/ 368613 h 383119"/>
                <a:gd name="connsiteX5" fmla="*/ 1844 w 598101"/>
                <a:gd name="connsiteY5" fmla="*/ 321357 h 383119"/>
                <a:gd name="connsiteX6" fmla="*/ 1844 w 598101"/>
                <a:gd name="connsiteY6" fmla="*/ 294512 h 383119"/>
                <a:gd name="connsiteX7" fmla="*/ 2892 w 598101"/>
                <a:gd name="connsiteY7" fmla="*/ 294512 h 383119"/>
                <a:gd name="connsiteX8" fmla="*/ 14387 w 598101"/>
                <a:gd name="connsiteY8" fmla="*/ 0 h 383119"/>
                <a:gd name="connsiteX9" fmla="*/ 102926 w 598101"/>
                <a:gd name="connsiteY9" fmla="*/ 3456 h 383119"/>
                <a:gd name="connsiteX10" fmla="*/ 91566 w 598101"/>
                <a:gd name="connsiteY10" fmla="*/ 294512 h 383119"/>
              </a:gdLst>
              <a:ahLst/>
              <a:cxnLst/>
              <a:rect l="l" t="t" r="r" b="b"/>
              <a:pathLst>
                <a:path w="598101" h="383119">
                  <a:moveTo>
                    <a:pt x="598101" y="294512"/>
                  </a:moveTo>
                  <a:lnTo>
                    <a:pt x="598101" y="383119"/>
                  </a:lnTo>
                  <a:lnTo>
                    <a:pt x="1844" y="383119"/>
                  </a:lnTo>
                  <a:lnTo>
                    <a:pt x="1844" y="368685"/>
                  </a:lnTo>
                  <a:lnTo>
                    <a:pt x="0" y="368613"/>
                  </a:lnTo>
                  <a:lnTo>
                    <a:pt x="1844" y="321357"/>
                  </a:lnTo>
                  <a:lnTo>
                    <a:pt x="1844" y="294512"/>
                  </a:lnTo>
                  <a:lnTo>
                    <a:pt x="2892" y="294512"/>
                  </a:lnTo>
                  <a:lnTo>
                    <a:pt x="14387" y="0"/>
                  </a:lnTo>
                  <a:lnTo>
                    <a:pt x="102926" y="3456"/>
                  </a:lnTo>
                  <a:lnTo>
                    <a:pt x="91566" y="294512"/>
                  </a:lnTo>
                  <a:close/>
                </a:path>
              </a:pathLst>
            </a:custGeom>
            <a:solidFill>
              <a:schemeClr val="accent1"/>
            </a:solidFill>
            <a:ln w="1905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7" name="标题 1"/>
          <p:cNvSpPr txBox="1"/>
          <p:nvPr>
            <p:custDataLst>
              <p:tags r:id="rId11"/>
            </p:custDataLst>
          </p:nvPr>
        </p:nvSpPr>
        <p:spPr>
          <a:xfrm>
            <a:off x="1259664" y="1411188"/>
            <a:ext cx="4436286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norm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chemeClr val="accent1">
                    <a:lumMod val="85000"/>
                    <a:lumOff val="15000"/>
                  </a:schemeClr>
                </a:solidFill>
                <a:cs typeface="Source Han Sans CN Bold" panose="020B0800000000000000" charset="-122"/>
              </a:rPr>
              <a:t>AI 写作</a:t>
            </a:r>
            <a:endParaRPr kumimoji="1" lang="en-US" altLang="zh-CN" sz="1600">
              <a:ln w="12700">
                <a:noFill/>
              </a:ln>
              <a:solidFill>
                <a:schemeClr val="accent1">
                  <a:lumMod val="85000"/>
                  <a:lumOff val="15000"/>
                </a:schemeClr>
              </a:solidFill>
              <a:cs typeface="Source Han Sans CN Bold" panose="020B0800000000000000" charset="-122"/>
            </a:endParaRPr>
          </a:p>
        </p:txBody>
      </p:sp>
      <p:sp>
        <p:nvSpPr>
          <p:cNvPr id="18" name="标题 1"/>
          <p:cNvSpPr txBox="1"/>
          <p:nvPr>
            <p:custDataLst>
              <p:tags r:id="rId12"/>
            </p:custDataLst>
          </p:nvPr>
        </p:nvSpPr>
        <p:spPr>
          <a:xfrm>
            <a:off x="6811548" y="1392250"/>
            <a:ext cx="4436286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norm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cs typeface="Source Han Sans CN Bold" panose="020B0800000000000000" charset="-122"/>
              </a:rPr>
              <a:t>AI PPT</a:t>
            </a:r>
            <a:endParaRPr kumimoji="1" lang="en-US" altLang="zh-CN" sz="1600">
              <a:ln w="12700">
                <a:noFill/>
              </a:ln>
              <a:solidFill>
                <a:schemeClr val="dk1">
                  <a:lumMod val="85000"/>
                  <a:lumOff val="15000"/>
                </a:schemeClr>
              </a:solidFill>
              <a:cs typeface="Source Han Sans CN Bold" panose="020B0800000000000000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13"/>
            </p:custDataLst>
          </p:nvPr>
        </p:nvSpPr>
        <p:spPr>
          <a:xfrm>
            <a:off x="1259664" y="3934730"/>
            <a:ext cx="4436286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norm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chemeClr val="accent1">
                    <a:lumMod val="85000"/>
                    <a:lumOff val="15000"/>
                  </a:schemeClr>
                </a:solidFill>
                <a:latin typeface="+mj-lt"/>
                <a:ea typeface="+mj-ea"/>
                <a:cs typeface="Source Han Sans CN Bold" panose="020B0800000000000000" charset="-122"/>
              </a:rPr>
              <a:t>视觉设计</a:t>
            </a:r>
            <a:endParaRPr kumimoji="1" lang="en-US" altLang="zh-CN" sz="1600">
              <a:ln w="12700">
                <a:noFill/>
              </a:ln>
              <a:solidFill>
                <a:schemeClr val="accent1">
                  <a:lumMod val="85000"/>
                  <a:lumOff val="15000"/>
                </a:schemeClr>
              </a:solidFill>
              <a:latin typeface="+mj-lt"/>
              <a:ea typeface="+mj-ea"/>
              <a:cs typeface="Source Han Sans CN Bold" panose="020B0800000000000000" charset="-122"/>
            </a:endParaRPr>
          </a:p>
        </p:txBody>
      </p:sp>
      <p:sp>
        <p:nvSpPr>
          <p:cNvPr id="23" name="标题 22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dirty="0">
                <a:sym typeface="+mn-ea"/>
              </a:rPr>
              <a:t>WPS 灵犀功能矩阵</a:t>
            </a:r>
            <a:endParaRPr lang="zh-CN" altLang="en-US" dirty="0"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altLang="en-US" sz="5400"/>
              <a:t>办公场景实战</a:t>
            </a:r>
            <a:endParaRPr altLang="en-US" sz="5400"/>
          </a:p>
        </p:txBody>
      </p:sp>
      <p:sp>
        <p:nvSpPr>
          <p:cNvPr id="20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p>
            <a:r>
              <a:rPr lang="en-US" altLang="zh-CN"/>
              <a:t>03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0.xml><?xml version="1.0" encoding="utf-8"?>
<p:tagLst xmlns:p="http://schemas.openxmlformats.org/presentationml/2006/main">
  <p:tag name="KSO_WM_UNIT_TYPE" val="i"/>
  <p:tag name="KSO_WM_UNIT_INDEX" val="18"/>
  <p:tag name="KSO_WM_BEAUTIFY_FLAG" val="#wm#"/>
  <p:tag name="KSO_WM_TAG_VERSION" val="3.0"/>
  <p:tag name="KSO_WM_UNIT_ID" val="_11*i*1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1.xml><?xml version="1.0" encoding="utf-8"?>
<p:tagLst xmlns:p="http://schemas.openxmlformats.org/presentationml/2006/main">
  <p:tag name="KSO_WM_UNIT_TYPE" val="i"/>
  <p:tag name="KSO_WM_UNIT_INDEX" val="17"/>
  <p:tag name="KSO_WM_BEAUTIFY_FLAG" val="#wm#"/>
  <p:tag name="KSO_WM_TAG_VERSION" val="3.0"/>
  <p:tag name="KSO_WM_UNIT_ID" val="_11*i*1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p="http://schemas.openxmlformats.org/presentationml/2006/main">
  <p:tag name="KSO_WM_UNIT_TYPE" val="i"/>
  <p:tag name="KSO_WM_UNIT_INDEX" val="13"/>
  <p:tag name="KSO_WM_BEAUTIFY_FLAG" val="#wm#"/>
  <p:tag name="KSO_WM_TAG_VERSION" val="3.0"/>
  <p:tag name="KSO_WM_UNIT_ID" val="_11*i*1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3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4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8"/>
</p:tagLst>
</file>

<file path=ppt/tags/tag106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22"/>
  <p:tag name="KSO_WM_UNIT_TEXT_LAYER_COUNT" val="1"/>
</p:tagLst>
</file>

<file path=ppt/tags/tag107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8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9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0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2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3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4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0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5984"/>
</p:tagLst>
</file>

<file path=ppt/tags/tag11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TEMPLATE_CATEGORY" val="custom"/>
  <p:tag name="KSO_WM_TEMPLATE_INDEX" val="20235984"/>
</p:tagLst>
</file>

<file path=ppt/tags/tag117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8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9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20"/>
  <p:tag name="KSO_WM_UNIT_TEXT_LAYER_COUNT" val="1"/>
</p:tagLst>
</file>

<file path=ppt/tags/tag120.xml><?xml version="1.0" encoding="utf-8"?>
<p:tagLst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5984"/>
  <p:tag name="KSO_WM_TEMPLATE_CATEGORY" val="custom"/>
  <p:tag name="KSO_WM_TEMPLATE_MASTER_TYPE" val="0"/>
</p:tagLst>
</file>

<file path=ppt/tags/tag121.xml><?xml version="1.0" encoding="utf-8"?>
<p:tagLst xmlns:p="http://schemas.openxmlformats.org/presentationml/2006/main">
  <p:tag name="KSO_WM_UNIT_INDEX" val="9"/>
  <p:tag name="KSO_WM_UNIT_TYPE" val="f"/>
  <p:tag name="KSO_WM_UNIT_SUBTYPE" val="a"/>
  <p:tag name="KSO_WM_BEAUTIFY_FLAG" val="#wm#"/>
</p:tagLst>
</file>

<file path=ppt/tags/tag122.xml><?xml version="1.0" encoding="utf-8"?>
<p:tagLst xmlns:p="http://schemas.openxmlformats.org/presentationml/2006/main">
  <p:tag name="KSO_WM_UNIT_INDEX" val="8"/>
  <p:tag name="KSO_WM_UNIT_TYPE" val="f"/>
  <p:tag name="KSO_WM_UNIT_SUBTYPE" val="c"/>
  <p:tag name="KSO_WM_BEAUTIFY_FLAG" val="#wm#"/>
</p:tagLst>
</file>

<file path=ppt/tags/tag12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84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ISCONTENTSTITLE" val="0"/>
  <p:tag name="KSO_WM_UNIT_TEXT_TYPE" val="1"/>
  <p:tag name="KSO_WM_UNIT_PRESET_TEXT" val="单击此处添加文档标题"/>
</p:tagLst>
</file>

<file path=ppt/tags/tag124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ID" val="custom20235984_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ISCONTENTSTITLE" val="0"/>
  <p:tag name="KSO_WM_UNIT_TEXT_TYPE" val="1"/>
  <p:tag name="KSO_WM_UNIT_PRESET_TEXT" val="单击此处添加副标题"/>
</p:tagLst>
</file>

<file path=ppt/tags/tag125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984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VALUE" val="24"/>
  <p:tag name="KSO_WM_UNIT_TEXT_LAYER_COUNT" val="1"/>
  <p:tag name="KSO_WM_UNIT_PRESET_TEXT_INDEX" val="-1"/>
  <p:tag name="KSO_WM_UNIT_PRESET_TEXT_LEN" val="0"/>
</p:tagLst>
</file>

<file path=ppt/tags/tag126.xml><?xml version="1.0" encoding="utf-8"?>
<p:tagLst xmlns:p="http://schemas.openxmlformats.org/presentationml/2006/main">
  <p:tag name="KSO_WM_SLIDE_TYPE" val="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THUMBS_INDEX" val="1、9"/>
  <p:tag name="KSO_WM_BEAUTIFY_FLAG" val="#wm#"/>
  <p:tag name="KSO_WM_TEMPLATE_INDEX" val="20235984"/>
  <p:tag name="KSO_WM_TEMPLATE_CATEGORY" val="custom"/>
  <p:tag name="KSO_WM_SLIDE_INDEX" val="1"/>
  <p:tag name="KSO_WM_SLIDE_ID" val="custom20235984_1"/>
  <p:tag name="KSO_WM_TEMPLATE_MASTER_TYPE" val="0"/>
  <p:tag name="KSO_WM_SLIDE_LAYOUT" val="a_b_f"/>
  <p:tag name="KSO_WM_SLIDE_LAYOUT_CNT" val="1_1_1"/>
  <p:tag name="KSO_WM_SLIDE_THEME_ID" val="3327776"/>
  <p:tag name="KSO_WM_SLIDE_THEME_NAME" val="蓝色职场办公科技风主题"/>
</p:tagLst>
</file>

<file path=ppt/tags/tag12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SCONTENTSTITLE" val="1"/>
  <p:tag name="KSO_WM_DIAGRAM_GROUP_CODE" val="l1-1"/>
  <p:tag name="KSO_WM_DIAGRAM_COLOR_TRICK" val="1"/>
  <p:tag name="KSO_WM_DIAGRAM_COLOR_TEXT_CAN_REMOVE" val="n"/>
  <p:tag name="KSO_WM_UNIT_ID" val="custom20235984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VALUE" val="2"/>
  <p:tag name="KSO_WM_UNIT_PRESET_TEXT_INDEX" val="-1"/>
  <p:tag name="KSO_WM_UNIT_PRESET_TEXT_LEN" val="0"/>
</p:tagLst>
</file>

<file path=ppt/tags/tag128.xml><?xml version="1.0" encoding="utf-8"?>
<p:tagLst xmlns:p="http://schemas.openxmlformats.org/presentationml/2006/main">
  <p:tag name="KSO_WM_UNIT_TYPE" val="l_h_i"/>
  <p:tag name="KSO_WM_UNIT_INDEX" val="1_2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2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gradient&quot;:[{&quot;brightness&quot;:0,&quot;colorType&quot;:1,&quot;foreColorIndex&quot;:5,&quot;pos&quot;:0,&quot;transparency&quot;:0.800000011920929},{&quot;brightness&quot;:0,&quot;colorType&quot;:1,&quot;foreColorIndex&quot;:5,&quot;pos&quot;:1,&quot;transparency&quot;:1}],&quot;type&quot;:3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1,&quot;transparency&quot;:0.899999976158142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9.xml><?xml version="1.0" encoding="utf-8"?>
<p:tagLst xmlns:p="http://schemas.openxmlformats.org/presentationml/2006/main">
  <p:tag name="KSO_WM_UNIT_TYPE" val="l_h_i"/>
  <p:tag name="KSO_WM_UNIT_SUBTYPE" val="d"/>
  <p:tag name="KSO_WM_UNIT_INDEX" val="1_2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.20000000298023224,&quot;transparency&quot;:0},{&quot;brightness&quot;:0.800000011920929,&quot;colorType&quot;:1,&quot;foreColorIndex&quot;:5,&quot;pos&quot;:0.9908300042152405,&quot;transparency&quot;:0},{&quot;brightness&quot;:0.4000000059604645,&quot;colorType&quot;:1,&quot;foreColorIndex&quot;:5,&quot;pos&quot;:0.649999976158142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.xml><?xml version="1.0" encoding="utf-8"?>
<p:tagLst xmlns:p="http://schemas.openxmlformats.org/presentationml/2006/main">
  <p:tag name="KSO_WM_UNIT_TYPE" val="i"/>
  <p:tag name="KSO_WM_UNIT_INDEX" val="16"/>
  <p:tag name="KSO_WM_BEAUTIFY_FLAG" val="#wm#"/>
  <p:tag name="KSO_WM_TAG_VERSION" val="3.0"/>
  <p:tag name="KSO_WM_UNIT_ID" val="_1*i*1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0.xml><?xml version="1.0" encoding="utf-8"?>
<p:tagLst xmlns:p="http://schemas.openxmlformats.org/presentationml/2006/main">
  <p:tag name="KSO_WM_UNIT_TYPE" val="l_h_f"/>
  <p:tag name="KSO_WM_UNIT_INDEX" val="1_2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f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UNIT_SUBTYPE" val="a"/>
  <p:tag name="KSO_WM_UNIT_VALUE" val="44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UNIT_PRESET_TEXT" val="单击添加目录项标题"/>
</p:tagLst>
</file>

<file path=ppt/tags/tag131.xml><?xml version="1.0" encoding="utf-8"?>
<p:tagLst xmlns:p="http://schemas.openxmlformats.org/presentationml/2006/main">
  <p:tag name="KSO_WM_UNIT_TYPE" val="l_h_i"/>
  <p:tag name="KSO_WM_UNIT_INDEX" val="1_2_5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2_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solid&quot;:{&quot;brightness&quot;:0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2.xml><?xml version="1.0" encoding="utf-8"?>
<p:tagLst xmlns:p="http://schemas.openxmlformats.org/presentationml/2006/main">
  <p:tag name="KSO_WM_UNIT_TYPE" val="l_h_i"/>
  <p:tag name="KSO_WM_UNIT_INDEX" val="1_2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2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3.xml><?xml version="1.0" encoding="utf-8"?>
<p:tagLst xmlns:p="http://schemas.openxmlformats.org/presentationml/2006/main">
  <p:tag name="KSO_WM_UNIT_TYPE" val="l_h_i"/>
  <p:tag name="KSO_WM_UNIT_INDEX" val="1_2_4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2_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4.xml><?xml version="1.0" encoding="utf-8"?>
<p:tagLst xmlns:p="http://schemas.openxmlformats.org/presentationml/2006/main">
  <p:tag name="KSO_WM_UNIT_TYPE" val="l_h_i"/>
  <p:tag name="KSO_WM_UNIT_INDEX" val="1_1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1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gradient&quot;:[{&quot;brightness&quot;:0,&quot;colorType&quot;:1,&quot;foreColorIndex&quot;:5,&quot;pos&quot;:0,&quot;transparency&quot;:0.800000011920929},{&quot;brightness&quot;:0,&quot;colorType&quot;:1,&quot;foreColorIndex&quot;:5,&quot;pos&quot;:1,&quot;transparency&quot;:1}],&quot;type&quot;:3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1,&quot;transparency&quot;:0.899999976158142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5.xml><?xml version="1.0" encoding="utf-8"?>
<p:tagLst xmlns:p="http://schemas.openxmlformats.org/presentationml/2006/main">
  <p:tag name="KSO_WM_UNIT_TYPE" val="l_h_i"/>
  <p:tag name="KSO_WM_UNIT_SUBTYPE" val="d"/>
  <p:tag name="KSO_WM_UNIT_INDEX" val="1_1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.20000000298023224,&quot;transparency&quot;:0},{&quot;brightness&quot;:0.800000011920929,&quot;colorType&quot;:1,&quot;foreColorIndex&quot;:5,&quot;pos&quot;:0.9908300042152405,&quot;transparency&quot;:0},{&quot;brightness&quot;:0.4000000059604645,&quot;colorType&quot;:1,&quot;foreColorIndex&quot;:5,&quot;pos&quot;:0.649999976158142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6.xml><?xml version="1.0" encoding="utf-8"?>
<p:tagLst xmlns:p="http://schemas.openxmlformats.org/presentationml/2006/main">
  <p:tag name="KSO_WM_UNIT_TYPE" val="l_h_f"/>
  <p:tag name="KSO_WM_UNIT_INDEX" val="1_1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f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UNIT_SUBTYPE" val="a"/>
  <p:tag name="KSO_WM_UNIT_VALUE" val="44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UNIT_PRESET_TEXT" val="单击添加目录项标题"/>
</p:tagLst>
</file>

<file path=ppt/tags/tag137.xml><?xml version="1.0" encoding="utf-8"?>
<p:tagLst xmlns:p="http://schemas.openxmlformats.org/presentationml/2006/main">
  <p:tag name="KSO_WM_UNIT_TYPE" val="l_h_i"/>
  <p:tag name="KSO_WM_UNIT_INDEX" val="1_1_5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1_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solid&quot;:{&quot;brightness&quot;:0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8.xml><?xml version="1.0" encoding="utf-8"?>
<p:tagLst xmlns:p="http://schemas.openxmlformats.org/presentationml/2006/main">
  <p:tag name="KSO_WM_UNIT_TYPE" val="l_h_i"/>
  <p:tag name="KSO_WM_UNIT_INDEX" val="1_1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1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9.xml><?xml version="1.0" encoding="utf-8"?>
<p:tagLst xmlns:p="http://schemas.openxmlformats.org/presentationml/2006/main">
  <p:tag name="KSO_WM_UNIT_TYPE" val="l_h_i"/>
  <p:tag name="KSO_WM_UNIT_INDEX" val="1_1_4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1_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4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0.xml><?xml version="1.0" encoding="utf-8"?>
<p:tagLst xmlns:p="http://schemas.openxmlformats.org/presentationml/2006/main">
  <p:tag name="KSO_WM_UNIT_TYPE" val="l_h_i"/>
  <p:tag name="KSO_WM_UNIT_INDEX" val="1_3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3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gradient&quot;:[{&quot;brightness&quot;:0,&quot;colorType&quot;:1,&quot;foreColorIndex&quot;:5,&quot;pos&quot;:0,&quot;transparency&quot;:0.800000011920929},{&quot;brightness&quot;:0,&quot;colorType&quot;:1,&quot;foreColorIndex&quot;:5,&quot;pos&quot;:1,&quot;transparency&quot;:1}],&quot;type&quot;:3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1,&quot;transparency&quot;:0.899999976158142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41.xml><?xml version="1.0" encoding="utf-8"?>
<p:tagLst xmlns:p="http://schemas.openxmlformats.org/presentationml/2006/main">
  <p:tag name="KSO_WM_UNIT_TYPE" val="l_h_i"/>
  <p:tag name="KSO_WM_UNIT_SUBTYPE" val="d"/>
  <p:tag name="KSO_WM_UNIT_INDEX" val="1_3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.20000000298023224,&quot;transparency&quot;:0},{&quot;brightness&quot;:0.800000011920929,&quot;colorType&quot;:1,&quot;foreColorIndex&quot;:5,&quot;pos&quot;:0.9908300042152405,&quot;transparency&quot;:0},{&quot;brightness&quot;:0.4000000059604645,&quot;colorType&quot;:1,&quot;foreColorIndex&quot;:5,&quot;pos&quot;:0.649999976158142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42.xml><?xml version="1.0" encoding="utf-8"?>
<p:tagLst xmlns:p="http://schemas.openxmlformats.org/presentationml/2006/main">
  <p:tag name="KSO_WM_UNIT_TYPE" val="l_h_f"/>
  <p:tag name="KSO_WM_UNIT_INDEX" val="1_3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UNIT_SUBTYPE" val="a"/>
  <p:tag name="KSO_WM_UNIT_VALUE" val="44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UNIT_PRESET_TEXT" val="单击添加目录项标题"/>
</p:tagLst>
</file>

<file path=ppt/tags/tag143.xml><?xml version="1.0" encoding="utf-8"?>
<p:tagLst xmlns:p="http://schemas.openxmlformats.org/presentationml/2006/main">
  <p:tag name="KSO_WM_UNIT_TYPE" val="l_h_i"/>
  <p:tag name="KSO_WM_UNIT_INDEX" val="1_3_5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3_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solid&quot;:{&quot;brightness&quot;:0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44.xml><?xml version="1.0" encoding="utf-8"?>
<p:tagLst xmlns:p="http://schemas.openxmlformats.org/presentationml/2006/main">
  <p:tag name="KSO_WM_UNIT_TYPE" val="l_h_i"/>
  <p:tag name="KSO_WM_UNIT_INDEX" val="1_3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3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45.xml><?xml version="1.0" encoding="utf-8"?>
<p:tagLst xmlns:p="http://schemas.openxmlformats.org/presentationml/2006/main">
  <p:tag name="KSO_WM_UNIT_TYPE" val="l_h_i"/>
  <p:tag name="KSO_WM_UNIT_INDEX" val="1_3_4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84_3*l_h_i*1_3_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84"/>
  <p:tag name="KSO_WM_TEMPLATE_CATEGORY" val="custom"/>
  <p:tag name="KSO_WM_DIAGRAM_MAX_ITEMCNT" val="6"/>
  <p:tag name="KSO_WM_DIAGRAM_MIN_ITEMCNT" val="2"/>
  <p:tag name="KSO_WM_DIAGRAM_VIRTUALLY_FRAME" val="{&quot;height&quot;:332.3221130371094,&quot;width&quot;:811.28076171875}"/>
  <p:tag name="KSO_WM_DIAGRAM_COLOR_MATCH_VALUE" val="{&quot;shape&quot;:{&quot;fill&quot;:{&quot;solid&quot;:{&quot;brightness&quot;:0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46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DIAGRAM_GROUP_CODE" val="l1-1"/>
  <p:tag name="KSO_WM_DIAGRAM_COLOR_TRICK" val="1"/>
  <p:tag name="KSO_WM_DIAGRAM_COLOR_TEXT_CAN_REMOVE" val="n"/>
  <p:tag name="KSO_WM_UNIT_ID" val="custom20235984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</p:tagLst>
</file>

<file path=ppt/tags/tag147.xml><?xml version="1.0" encoding="utf-8"?>
<p:tagLst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3"/>
  <p:tag name="KSO_WM_DIAGRAM_GROUP_CODE" val="l1-1"/>
  <p:tag name="KSO_WM_BEAUTIFY_FLAG" val="#wm#"/>
  <p:tag name="KSO_WM_TEMPLATE_INDEX" val="20235984"/>
  <p:tag name="KSO_WM_TEMPLATE_CATEGORY" val="custom"/>
  <p:tag name="KSO_WM_SLIDE_INDEX" val="3"/>
  <p:tag name="KSO_WM_SLIDE_ID" val="custom20235984_3"/>
  <p:tag name="KSO_WM_TEMPLATE_MASTER_TYPE" val="0"/>
  <p:tag name="KSO_WM_SLIDE_LAYOUT" val="a_l"/>
  <p:tag name="KSO_WM_SLIDE_LAYOUT_CNT" val="1_1"/>
  <p:tag name="KSO_WM_SLIDE_DIAGTYPE" val="l"/>
  <p:tag name="KSO_WM_SLIDE_THEME_ID" val="3327776"/>
  <p:tag name="KSO_WM_SLIDE_THEME_NAME" val="蓝色职场办公科技风主题"/>
</p:tagLst>
</file>

<file path=ppt/tags/tag14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8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ISCONTENTSTITLE" val="0"/>
  <p:tag name="KSO_WM_UNIT_TEXT_TYPE" val="1"/>
  <p:tag name="KSO_WM_UNIT_PRESET_TEXT" val="添加章节标题"/>
</p:tagLst>
</file>

<file path=ppt/tags/tag149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8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PRESET_TEXT_INDEX" val="-1"/>
  <p:tag name="KSO_WM_UNIT_PRESET_TEXT_LEN" val="0"/>
</p:tagLst>
</file>

<file path=ppt/tags/tag15.xml><?xml version="1.0" encoding="utf-8"?>
<p:tagLst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0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84"/>
  <p:tag name="KSO_WM_TEMPLATE_CATEGORY" val="custom"/>
  <p:tag name="KSO_WM_SLIDE_INDEX" val="7"/>
  <p:tag name="KSO_WM_SLIDE_ID" val="custom20235984_7"/>
  <p:tag name="KSO_WM_TEMPLATE_MASTER_TYPE" val="0"/>
  <p:tag name="KSO_WM_SLIDE_LAYOUT" val="a_e"/>
  <p:tag name="KSO_WM_SLIDE_LAYOUT_CNT" val="1_1"/>
  <p:tag name="KSO_WM_SLIDE_THEME_ID" val="3327776"/>
  <p:tag name="KSO_WM_SLIDE_THEME_NAME" val="蓝色职场办公科技风主题"/>
</p:tagLst>
</file>

<file path=ppt/tags/tag151.xml><?xml version="1.0" encoding="utf-8"?>
<p:tagLst xmlns:p="http://schemas.openxmlformats.org/presentationml/2006/main">
  <p:tag name="KSO_WM_BEAUTIFY_FLAG" val="#wm#"/>
  <p:tag name="KSO_WM_UNIT_TYPE" val="l_h_i"/>
  <p:tag name="KSO_WM_UNIT_INDEX" val="1_1_1"/>
  <p:tag name="KSO_WM_UNIT_ID" val="diagram19882022_3*l_h_i*1_1_1"/>
  <p:tag name="KSO_WM_TEMPLATE_INDEX" val="19882022"/>
  <p:tag name="KSO_WM_TAG_VERSION" val="2.0"/>
  <p:tag name="KSO_WM_DIAGRAM_GROUP_CODE" val="l1-1"/>
</p:tagLst>
</file>

<file path=ppt/tags/tag152.xml><?xml version="1.0" encoding="utf-8"?>
<p:tagLst xmlns:p="http://schemas.openxmlformats.org/presentationml/2006/main">
  <p:tag name="KSO_WM_BEAUTIFY_FLAG" val="#wm#"/>
  <p:tag name="KSO_WM_UNIT_TYPE" val="l_h_x"/>
  <p:tag name="KSO_WM_UNIT_INDEX" val="1_1_1"/>
  <p:tag name="KSO_WM_UNIT_ID" val="diagram19882022_3*l_h_x*1_1_1"/>
  <p:tag name="KSO_WM_TEMPLATE_INDEX" val="19882022"/>
  <p:tag name="KSO_WM_TAG_VERSION" val="2.0"/>
  <p:tag name="KSO_WM_DIAGRAM_GROUP_CODE" val="l1-1"/>
</p:tagLst>
</file>

<file path=ppt/tags/tag153.xml><?xml version="1.0" encoding="utf-8"?>
<p:tagLst xmlns:p="http://schemas.openxmlformats.org/presentationml/2006/main">
  <p:tag name="KSO_WM_BEAUTIFY_FLAG" val="#wm#"/>
  <p:tag name="KSO_WM_UNIT_TYPE" val="l_h_x"/>
  <p:tag name="KSO_WM_UNIT_INDEX" val="1_1_2"/>
  <p:tag name="KSO_WM_UNIT_ID" val="diagram19882022_3*l_h_x*1_1_2"/>
  <p:tag name="KSO_WM_TEMPLATE_INDEX" val="19882022"/>
  <p:tag name="KSO_WM_TAG_VERSION" val="2.0"/>
  <p:tag name="KSO_WM_DIAGRAM_GROUP_CODE" val="l1-1"/>
</p:tagLst>
</file>

<file path=ppt/tags/tag154.xml><?xml version="1.0" encoding="utf-8"?>
<p:tagLst xmlns:p="http://schemas.openxmlformats.org/presentationml/2006/main">
  <p:tag name="KSO_WM_BEAUTIFY_FLAG" val="#wm#"/>
  <p:tag name="KSO_WM_UNIT_TYPE" val="l_h_f"/>
  <p:tag name="KSO_WM_UNIT_INDEX" val="1_1_1"/>
  <p:tag name="KSO_WM_UNIT_ID" val="diagram19882022_3*l_h_f*1_1_1"/>
  <p:tag name="KSO_WM_TEMPLATE_INDEX" val="19882022"/>
  <p:tag name="KSO_WM_TAG_VERSION" val="2.0"/>
  <p:tag name="KSO_WM_DIAGRAM_GROUP_CODE" val="l1-1"/>
</p:tagLst>
</file>

<file path=ppt/tags/tag155.xml><?xml version="1.0" encoding="utf-8"?>
<p:tagLst xmlns:p="http://schemas.openxmlformats.org/presentationml/2006/main">
  <p:tag name="KSO_WM_BEAUTIFY_FLAG" val="#wm#"/>
  <p:tag name="KSO_WM_UNIT_TYPE" val="l_h_x"/>
  <p:tag name="KSO_WM_UNIT_INDEX" val="1_1_3"/>
  <p:tag name="KSO_WM_UNIT_ID" val="diagram19882022_3*l_h_x*1_1_3"/>
  <p:tag name="KSO_WM_TEMPLATE_INDEX" val="19882022"/>
  <p:tag name="KSO_WM_TAG_VERSION" val="2.0"/>
  <p:tag name="KSO_WM_DIAGRAM_GROUP_CODE" val="l1-1"/>
</p:tagLst>
</file>

<file path=ppt/tags/tag156.xml><?xml version="1.0" encoding="utf-8"?>
<p:tagLst xmlns:p="http://schemas.openxmlformats.org/presentationml/2006/main">
  <p:tag name="KSO_WM_BEAUTIFY_FLAG" val="#wm#"/>
  <p:tag name="KSO_WM_UNIT_TYPE" val="l_h_f"/>
  <p:tag name="KSO_WM_UNIT_INDEX" val="1_1_2"/>
  <p:tag name="KSO_WM_UNIT_ID" val="diagram19882022_3*l_h_f*1_1_2"/>
  <p:tag name="KSO_WM_TEMPLATE_INDEX" val="19882022"/>
  <p:tag name="KSO_WM_TAG_VERSION" val="2.0"/>
  <p:tag name="KSO_WM_DIAGRAM_GROUP_CODE" val="l1-1"/>
</p:tagLst>
</file>

<file path=ppt/tags/tag157.xml><?xml version="1.0" encoding="utf-8"?>
<p:tagLst xmlns:p="http://schemas.openxmlformats.org/presentationml/2006/main">
  <p:tag name="KSO_WM_BEAUTIFY_FLAG" val="#wm#"/>
  <p:tag name="KSO_WM_UNIT_TYPE" val="l_h_i"/>
  <p:tag name="KSO_WM_UNIT_INDEX" val="1_2_1"/>
  <p:tag name="KSO_WM_UNIT_ID" val="diagram19882022_3*l_h_i*1_2_1"/>
  <p:tag name="KSO_WM_TEMPLATE_INDEX" val="19882022"/>
  <p:tag name="KSO_WM_TAG_VERSION" val="2.0"/>
  <p:tag name="KSO_WM_DIAGRAM_GROUP_CODE" val="l1-1"/>
</p:tagLst>
</file>

<file path=ppt/tags/tag158.xml><?xml version="1.0" encoding="utf-8"?>
<p:tagLst xmlns:p="http://schemas.openxmlformats.org/presentationml/2006/main">
  <p:tag name="KSO_WM_BEAUTIFY_FLAG" val="#wm#"/>
  <p:tag name="KSO_WM_UNIT_TYPE" val="l_h_x"/>
  <p:tag name="KSO_WM_UNIT_INDEX" val="1_2_1"/>
  <p:tag name="KSO_WM_UNIT_ID" val="diagram19882022_3*l_h_x*1_2_1"/>
  <p:tag name="KSO_WM_TEMPLATE_INDEX" val="19882022"/>
  <p:tag name="KSO_WM_TAG_VERSION" val="2.0"/>
  <p:tag name="KSO_WM_DIAGRAM_GROUP_CODE" val="l1-1"/>
</p:tagLst>
</file>

<file path=ppt/tags/tag159.xml><?xml version="1.0" encoding="utf-8"?>
<p:tagLst xmlns:p="http://schemas.openxmlformats.org/presentationml/2006/main">
  <p:tag name="KSO_WM_BEAUTIFY_FLAG" val="#wm#"/>
  <p:tag name="KSO_WM_UNIT_TYPE" val="l_h_x"/>
  <p:tag name="KSO_WM_UNIT_INDEX" val="1_2_2"/>
  <p:tag name="KSO_WM_UNIT_ID" val="diagram19882022_3*l_h_x*1_2_2"/>
  <p:tag name="KSO_WM_TEMPLATE_INDEX" val="19882022"/>
  <p:tag name="KSO_WM_TAG_VERSION" val="2.0"/>
  <p:tag name="KSO_WM_DIAGRAM_GROUP_CODE" val="l1-1"/>
</p:tagLst>
</file>

<file path=ppt/tags/tag16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0.xml><?xml version="1.0" encoding="utf-8"?>
<p:tagLst xmlns:p="http://schemas.openxmlformats.org/presentationml/2006/main">
  <p:tag name="KSO_WM_BEAUTIFY_FLAG" val="#wm#"/>
  <p:tag name="KSO_WM_UNIT_TYPE" val="l_h_f"/>
  <p:tag name="KSO_WM_UNIT_INDEX" val="1_2_1"/>
  <p:tag name="KSO_WM_UNIT_ID" val="diagram19882022_3*l_h_f*1_2_1"/>
  <p:tag name="KSO_WM_TEMPLATE_INDEX" val="19882022"/>
  <p:tag name="KSO_WM_TAG_VERSION" val="2.0"/>
  <p:tag name="KSO_WM_DIAGRAM_GROUP_CODE" val="l1-1"/>
</p:tagLst>
</file>

<file path=ppt/tags/tag161.xml><?xml version="1.0" encoding="utf-8"?>
<p:tagLst xmlns:p="http://schemas.openxmlformats.org/presentationml/2006/main">
  <p:tag name="KSO_WM_BEAUTIFY_FLAG" val="#wm#"/>
  <p:tag name="KSO_WM_UNIT_TYPE" val="l_h_x"/>
  <p:tag name="KSO_WM_UNIT_INDEX" val="1_2_3"/>
  <p:tag name="KSO_WM_UNIT_ID" val="diagram19882022_3*l_h_x*1_2_3"/>
  <p:tag name="KSO_WM_TEMPLATE_INDEX" val="19882022"/>
  <p:tag name="KSO_WM_TAG_VERSION" val="2.0"/>
  <p:tag name="KSO_WM_DIAGRAM_GROUP_CODE" val="l1-1"/>
</p:tagLst>
</file>

<file path=ppt/tags/tag162.xml><?xml version="1.0" encoding="utf-8"?>
<p:tagLst xmlns:p="http://schemas.openxmlformats.org/presentationml/2006/main">
  <p:tag name="KSO_WM_BEAUTIFY_FLAG" val="#wm#"/>
  <p:tag name="KSO_WM_UNIT_TYPE" val="l_h_a"/>
  <p:tag name="KSO_WM_UNIT_INDEX" val="1_2_1"/>
  <p:tag name="KSO_WM_UNIT_ID" val="diagram19882022_3*l_h_a*1_2_1"/>
  <p:tag name="KSO_WM_TEMPLATE_INDEX" val="19882022"/>
  <p:tag name="KSO_WM_TAG_VERSION" val="2.0"/>
  <p:tag name="KSO_WM_DIAGRAM_GROUP_CODE" val="l1-1"/>
</p:tagLst>
</file>

<file path=ppt/tags/tag163.xml><?xml version="1.0" encoding="utf-8"?>
<p:tagLst xmlns:p="http://schemas.openxmlformats.org/presentationml/2006/main">
  <p:tag name="KSO_WM_BEAUTIFY_FLAG" val="#wm#"/>
  <p:tag name="KSO_WM_UNIT_TYPE" val="l_h_i"/>
  <p:tag name="KSO_WM_UNIT_INDEX" val="1_3_1"/>
  <p:tag name="KSO_WM_UNIT_ID" val="diagram19882022_3*l_h_i*1_3_1"/>
  <p:tag name="KSO_WM_TEMPLATE_INDEX" val="19882022"/>
  <p:tag name="KSO_WM_TAG_VERSION" val="2.0"/>
  <p:tag name="KSO_WM_DIAGRAM_GROUP_CODE" val="l1-1"/>
</p:tagLst>
</file>

<file path=ppt/tags/tag164.xml><?xml version="1.0" encoding="utf-8"?>
<p:tagLst xmlns:p="http://schemas.openxmlformats.org/presentationml/2006/main">
  <p:tag name="KSO_WM_BEAUTIFY_FLAG" val="#wm#"/>
  <p:tag name="KSO_WM_UNIT_TYPE" val="l_h_x"/>
  <p:tag name="KSO_WM_UNIT_INDEX" val="1_3_1"/>
  <p:tag name="KSO_WM_UNIT_ID" val="diagram19882022_3*l_h_x*1_3_1"/>
  <p:tag name="KSO_WM_TEMPLATE_INDEX" val="19882022"/>
  <p:tag name="KSO_WM_TAG_VERSION" val="2.0"/>
  <p:tag name="KSO_WM_DIAGRAM_GROUP_CODE" val="l1-1"/>
</p:tagLst>
</file>

<file path=ppt/tags/tag165.xml><?xml version="1.0" encoding="utf-8"?>
<p:tagLst xmlns:p="http://schemas.openxmlformats.org/presentationml/2006/main">
  <p:tag name="KSO_WM_BEAUTIFY_FLAG" val="#wm#"/>
  <p:tag name="KSO_WM_UNIT_TYPE" val="l_h_x"/>
  <p:tag name="KSO_WM_UNIT_INDEX" val="1_3_2"/>
  <p:tag name="KSO_WM_UNIT_ID" val="diagram19882022_3*l_h_x*1_3_2"/>
  <p:tag name="KSO_WM_TEMPLATE_INDEX" val="19882022"/>
  <p:tag name="KSO_WM_TAG_VERSION" val="2.0"/>
  <p:tag name="KSO_WM_DIAGRAM_GROUP_CODE" val="l1-1"/>
</p:tagLst>
</file>

<file path=ppt/tags/tag166.xml><?xml version="1.0" encoding="utf-8"?>
<p:tagLst xmlns:p="http://schemas.openxmlformats.org/presentationml/2006/main">
  <p:tag name="KSO_WM_BEAUTIFY_FLAG" val="#wm#"/>
  <p:tag name="KSO_WM_UNIT_TYPE" val="l_h_f"/>
  <p:tag name="KSO_WM_UNIT_INDEX" val="1_3_1"/>
  <p:tag name="KSO_WM_UNIT_ID" val="diagram19882022_3*l_h_f*1_3_1"/>
  <p:tag name="KSO_WM_TEMPLATE_INDEX" val="19882022"/>
  <p:tag name="KSO_WM_TAG_VERSION" val="2.0"/>
  <p:tag name="KSO_WM_DIAGRAM_GROUP_CODE" val="l1-1"/>
</p:tagLst>
</file>

<file path=ppt/tags/tag167.xml><?xml version="1.0" encoding="utf-8"?>
<p:tagLst xmlns:p="http://schemas.openxmlformats.org/presentationml/2006/main">
  <p:tag name="KSO_WM_BEAUTIFY_FLAG" val="#wm#"/>
  <p:tag name="KSO_WM_UNIT_TYPE" val="l_h_x"/>
  <p:tag name="KSO_WM_UNIT_INDEX" val="1_3_3"/>
  <p:tag name="KSO_WM_UNIT_ID" val="diagram19882022_3*l_h_x*1_3_3"/>
  <p:tag name="KSO_WM_TEMPLATE_INDEX" val="19882022"/>
  <p:tag name="KSO_WM_TAG_VERSION" val="2.0"/>
  <p:tag name="KSO_WM_DIAGRAM_GROUP_CODE" val="l1-1"/>
</p:tagLst>
</file>

<file path=ppt/tags/tag168.xml><?xml version="1.0" encoding="utf-8"?>
<p:tagLst xmlns:p="http://schemas.openxmlformats.org/presentationml/2006/main">
  <p:tag name="KSO_WM_BEAUTIFY_FLAG" val="#wm#"/>
  <p:tag name="KSO_WM_UNIT_TYPE" val="l_h_a"/>
  <p:tag name="KSO_WM_UNIT_INDEX" val="1_3_1"/>
  <p:tag name="KSO_WM_UNIT_ID" val="diagram19882022_3*l_h_a*1_3_1"/>
  <p:tag name="KSO_WM_TEMPLATE_INDEX" val="19882022"/>
  <p:tag name="KSO_WM_TAG_VERSION" val="2.0"/>
  <p:tag name="KSO_WM_DIAGRAM_GROUP_CODE" val="l1-1"/>
</p:tagLst>
</file>

<file path=ppt/tags/tag169.xml><?xml version="1.0" encoding="utf-8"?>
<p:tagLst xmlns:p="http://schemas.openxmlformats.org/presentationml/2006/main">
  <p:tag name="KSO_WM_UNIT_INDEX" val="2"/>
  <p:tag name="KSO_WM_UNIT_TYPE" val="a"/>
  <p:tag name="KSO_WM_BEAUTIFY_FLAG" val="#wm#"/>
</p:tagLst>
</file>

<file path=ppt/tags/tag17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0.xml><?xml version="1.0" encoding="utf-8"?>
<p:tagLst xmlns:p="http://schemas.openxmlformats.org/presentationml/2006/main">
  <p:tag name="KSO_WM_SLIDE_TYPE" val="text"/>
  <p:tag name="KSO_WM_BEAUTIFY_FLAG" val="#wm#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INDEX" val="20235984"/>
  <p:tag name="KSO_WM_TEMPLATE_CATEGORY" val="custom"/>
  <p:tag name="KSO_WM_SLIDE_INDEX" val="8"/>
  <p:tag name="KSO_WM_SLIDE_ID" val="custom20235984_8"/>
  <p:tag name="KSO_WM_TEMPLATE_MASTER_TYPE" val="0"/>
  <p:tag name="KSO_WM_SLIDE_LAYOUT" val="a_f"/>
  <p:tag name="KSO_WM_SLIDE_LAYOUT_CNT" val="1_1"/>
  <p:tag name="KSO_WM_SLIDE_SIZE" val="850*457"/>
  <p:tag name="KSO_WM_SLIDE_POSITION" val="54*28"/>
</p:tagLst>
</file>

<file path=ppt/tags/tag17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0921_5*a*1"/>
  <p:tag name="KSO_WM_TEMPLATE_CATEGORY" val="diagram"/>
  <p:tag name="KSO_WM_TEMPLATE_INDEX" val="20230921"/>
  <p:tag name="KSO_WM_UNIT_LAYERLEVEL" val="1"/>
  <p:tag name="KSO_WM_TAG_VERSION" val="3.0"/>
  <p:tag name="KSO_WM_BEAUTIFY_FLAG" val="#wm#"/>
  <p:tag name="KSO_WM_UNIT_TEXT_TYPE" val="1"/>
  <p:tag name="KSO_WM_UNIT_PRESET_TEXT" val="单击此处添加标题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0921_2*l_h_i*1_1_2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type&quot;:0},&quot;glow&quot;:{&quot;colorType&quot;:0},&quot;line&quot;:{&quot;type&quot;:0},&quot;shadow&quot;:{&quot;brightness&quot;:0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66666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0921_2*l_h_i*1_1_3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solid&quot;:{&quot;brightness&quot;:0,&quot;colorType&quot;:2,&quot;rgb&quot;:&quot;#ffffff&quot;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66666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LAYER_COUNT" val="1"/>
  <p:tag name="KSO_WM_UNIT_NOCLEAR" val="0"/>
  <p:tag name="KSO_WM_DIAGRAM_VERSION" val="3"/>
  <p:tag name="KSO_WM_DIAGRAM_COLOR_TRICK" val="1"/>
  <p:tag name="KSO_WM_DIAGRAM_COLOR_TEXT_CAN_REMOVE" val="n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5"/>
  <p:tag name="KSO_WM_UNIT_ID" val="diagram20230921_2*l_h_i*1_1_5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gradient&quot;:[{&quot;brightness&quot;:0.4000000059604645,&quot;colorType&quot;:1,&quot;foreColorIndex&quot;:5,&quot;pos&quot;:0,&quot;transparency&quot;:0},{&quot;brightness&quot;:0,&quot;colorType&quot;:1,&quot;foreColorIndex&quot;:5,&quot;pos&quot;:0.7099999785423279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3"/>
</p:tagLst>
</file>

<file path=ppt/tags/tag175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0921_2*l_h_f*1_1_1"/>
  <p:tag name="KSO_WM_TEMPLATE_CATEGORY" val="diagram"/>
  <p:tag name="KSO_WM_TEMPLATE_INDEX" val="20230921"/>
  <p:tag name="KSO_WM_UNIT_LAYERLEVEL" val="1_1_1"/>
  <p:tag name="KSO_WM_TAG_VERSION" val="3.0"/>
  <p:tag name="KSO_WM_DIAGRAM_GROUP_CODE" val="l1-1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BEAUTIFY_FLAG" val="#wm#"/>
  <p:tag name="KSO_WM_UNIT_VALUE" val="126"/>
  <p:tag name="KSO_WM_DIAGRAM_VERSION" val="3"/>
  <p:tag name="KSO_WM_DIAGRAM_COLOR_TRICK" val="1"/>
  <p:tag name="KSO_WM_DIAGRAM_COLOR_TEXT_CAN_REMOVE" val="n"/>
  <p:tag name="KSO_WM_UNIT_PRESET_TEXT" val="单击此处输入您的项正文，文字是您思想的提炼，请尽量言简意赅的阐述观点。单击此处输入(您的)智能图形项正文，文字是您思想的提炼，请尽量言简意赅的阐述观点。单击此处添加正文，文字是您思想的提炼。"/>
  <p:tag name="KSO_WM_UNIT_TEXT_FILL_FORE_SCHEMECOLOR_INDEX" val="1"/>
  <p:tag name="KSO_WM_UNIT_TEXT_FILL_TYPE" val="1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0921_2*l_h_i*1_1_1"/>
  <p:tag name="KSO_WM_TEMPLATE_CATEGORY" val="diagram"/>
  <p:tag name="KSO_WM_TEMPLATE_INDEX" val="20230921"/>
  <p:tag name="KSO_WM_UNIT_LAYERLEVEL" val="1_1_1"/>
  <p:tag name="KSO_WM_TAG_VERSION" val="3.0"/>
  <p:tag name="KSO_WM_UNIT_SUBTYPE" val="d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gradient&quot;:[{&quot;brightness&quot;:0.4000000059604645,&quot;colorType&quot;:1,&quot;foreColorIndex&quot;:5,&quot;pos&quot;:0,&quot;transparency&quot;:0},{&quot;brightness&quot;:0,&quot;colorType&quot;:1,&quot;foreColorIndex&quot;:5,&quot;pos&quot;:0.7099999785423279,&quot;transparency&quot;:0}],&quot;type&quot;:3},&quot;glow&quot;:{&quot;colorType&quot;:0},&quot;line&quot;:{&quot;type&quot;:0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UNIT_TEXT_FILL_FORE_SCHEMECOLOR_INDEX" val="1"/>
  <p:tag name="KSO_WM_UNIT_TEXT_FILL_TYPE" val="1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4"/>
  <p:tag name="KSO_WM_UNIT_ID" val="diagram20230921_2*l_h_i*1_1_4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solid&quot;:{&quot;brightness&quot;:-0.2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-0.25"/>
</p:tagLst>
</file>

<file path=ppt/tags/tag17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0921_2*l_h_a*1_1_1"/>
  <p:tag name="KSO_WM_TEMPLATE_CATEGORY" val="diagram"/>
  <p:tag name="KSO_WM_TEMPLATE_INDEX" val="20230921"/>
  <p:tag name="KSO_WM_UNIT_LAYERLEVEL" val="1_1_1"/>
  <p:tag name="KSO_WM_TAG_VERSION" val="3.0"/>
  <p:tag name="KSO_WM_DIAGRAM_GROUP_CODE" val="l1-1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DIAGRAM_VERSION" val="3"/>
  <p:tag name="KSO_WM_DIAGRAM_COLOR_TRICK" val="1"/>
  <p:tag name="KSO_WM_DIAGRAM_COLOR_TEXT_CAN_REMOVE" val="n"/>
  <p:tag name="KSO_WM_UNIT_PRESET_TEXT" val="添加项标题"/>
  <p:tag name="KSO_WM_UNIT_TEXT_FILL_FORE_SCHEMECOLOR_INDEX" val="1"/>
  <p:tag name="KSO_WM_UNIT_TEXT_FILL_TYPE" val="1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0921_2*l_h_i*1_2_2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type&quot;:0},&quot;glow&quot;:{&quot;colorType&quot;:0},&quot;line&quot;:{&quot;type&quot;:0},&quot;shadow&quot;:{&quot;brightness&quot;:0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66666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</p:tagLst>
</file>

<file path=ppt/tags/tag18.xml><?xml version="1.0" encoding="utf-8"?>
<p:tagLst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0921_2*l_h_i*1_2_3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solid&quot;:{&quot;brightness&quot;:0,&quot;colorType&quot;:2,&quot;rgb&quot;:&quot;#ffffff&quot;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66666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LAYER_COUNT" val="1"/>
  <p:tag name="KSO_WM_UNIT_NOCLEAR" val="0"/>
  <p:tag name="KSO_WM_DIAGRAM_VERSION" val="3"/>
  <p:tag name="KSO_WM_DIAGRAM_COLOR_TRICK" val="1"/>
  <p:tag name="KSO_WM_DIAGRAM_COLOR_TEXT_CAN_REMOVE" val="n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5"/>
  <p:tag name="KSO_WM_UNIT_ID" val="diagram20230921_2*l_h_i*1_2_5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gradient&quot;:[{&quot;brightness&quot;:0.4000000059604645,&quot;colorType&quot;:1,&quot;foreColorIndex&quot;:5,&quot;pos&quot;:0,&quot;transparency&quot;:0},{&quot;brightness&quot;:0,&quot;colorType&quot;:1,&quot;foreColorIndex&quot;:5,&quot;pos&quot;:0.7099999785423279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3"/>
</p:tagLst>
</file>

<file path=ppt/tags/tag182.xml><?xml version="1.0" encoding="utf-8"?>
<p:tagLst xmlns:p="http://schemas.openxmlformats.org/presentationml/2006/main">
  <p:tag name="KSO_WM_UNIT_SUBTYPE" val="a"/>
  <p:tag name="KSO_WM_UNIT_NOCLEAR" val="0"/>
  <p:tag name="KSO_WM_UNIT_VALUE" val="126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0921_2*l_h_f*1_2_1"/>
  <p:tag name="KSO_WM_TEMPLATE_CATEGORY" val="diagram"/>
  <p:tag name="KSO_WM_TEMPLATE_INDEX" val="20230921"/>
  <p:tag name="KSO_WM_UNIT_LAYERLEVEL" val="1_1_1"/>
  <p:tag name="KSO_WM_TAG_VERSION" val="3.0"/>
  <p:tag name="KSO_WM_DIAGRAM_GROUP_CODE" val="l1-1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BEAUTIFY_FLAG" val="#wm#"/>
  <p:tag name="KSO_WM_DIAGRAM_VERSION" val="3"/>
  <p:tag name="KSO_WM_DIAGRAM_COLOR_TRICK" val="1"/>
  <p:tag name="KSO_WM_DIAGRAM_COLOR_TEXT_CAN_REMOVE" val="n"/>
  <p:tag name="KSO_WM_UNIT_PRESET_TEXT" val="单击此处输入您的项正文，文字是您思想的提炼，请尽量言简意赅的阐述观点。单击此处输入(您的)智能图形项正文，文字是您思想的提炼，请尽量言简意赅的阐述观点。单击此处添加正文，文字是您思想的提炼。"/>
  <p:tag name="KSO_WM_UNIT_TEXT_FILL_FORE_SCHEMECOLOR_INDEX" val="1"/>
  <p:tag name="KSO_WM_UNIT_TEXT_FILL_TYPE" val="1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0921_2*l_h_i*1_2_1"/>
  <p:tag name="KSO_WM_TEMPLATE_CATEGORY" val="diagram"/>
  <p:tag name="KSO_WM_TEMPLATE_INDEX" val="20230921"/>
  <p:tag name="KSO_WM_UNIT_LAYERLEVEL" val="1_1_1"/>
  <p:tag name="KSO_WM_TAG_VERSION" val="3.0"/>
  <p:tag name="KSO_WM_UNIT_SUBTYPE" val="d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gradient&quot;:[{&quot;brightness&quot;:0.4000000059604645,&quot;colorType&quot;:1,&quot;foreColorIndex&quot;:5,&quot;pos&quot;:0,&quot;transparency&quot;:0},{&quot;brightness&quot;:0,&quot;colorType&quot;:1,&quot;foreColorIndex&quot;:5,&quot;pos&quot;:0.7099999785423279,&quot;transparency&quot;:0}],&quot;type&quot;:3},&quot;glow&quot;:{&quot;colorType&quot;:0},&quot;line&quot;:{&quot;type&quot;:0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UNIT_TEXT_FILL_FORE_SCHEMECOLOR_INDEX" val="1"/>
  <p:tag name="KSO_WM_UNIT_TEXT_FILL_TYPE" val="1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4"/>
  <p:tag name="KSO_WM_UNIT_ID" val="diagram20230921_2*l_h_i*1_2_4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solid&quot;:{&quot;brightness&quot;:-0.2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-0.25"/>
</p:tagLst>
</file>

<file path=ppt/tags/tag18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0921_2*l_h_a*1_2_1"/>
  <p:tag name="KSO_WM_TEMPLATE_CATEGORY" val="diagram"/>
  <p:tag name="KSO_WM_TEMPLATE_INDEX" val="20230921"/>
  <p:tag name="KSO_WM_UNIT_LAYERLEVEL" val="1_1_1"/>
  <p:tag name="KSO_WM_TAG_VERSION" val="3.0"/>
  <p:tag name="KSO_WM_DIAGRAM_GROUP_CODE" val="l1-1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DIAGRAM_VERSION" val="3"/>
  <p:tag name="KSO_WM_DIAGRAM_COLOR_TRICK" val="1"/>
  <p:tag name="KSO_WM_DIAGRAM_COLOR_TEXT_CAN_REMOVE" val="n"/>
  <p:tag name="KSO_WM_UNIT_PRESET_TEXT" val="添加项标题"/>
  <p:tag name="KSO_WM_UNIT_TEXT_FILL_FORE_SCHEMECOLOR_INDEX" val="1"/>
  <p:tag name="KSO_WM_UNIT_TEXT_FILL_TYPE" val="1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0921_2*l_h_i*1_3_2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type&quot;:0},&quot;glow&quot;:{&quot;colorType&quot;:0},&quot;line&quot;:{&quot;type&quot;:0},&quot;shadow&quot;:{&quot;brightness&quot;:0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66666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30921_2*l_h_i*1_3_3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solid&quot;:{&quot;brightness&quot;:0,&quot;colorType&quot;:2,&quot;rgb&quot;:&quot;#ffffff&quot;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66666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LAYER_COUNT" val="1"/>
  <p:tag name="KSO_WM_UNIT_NOCLEAR" val="0"/>
  <p:tag name="KSO_WM_DIAGRAM_VERSION" val="3"/>
  <p:tag name="KSO_WM_DIAGRAM_COLOR_TRICK" val="1"/>
  <p:tag name="KSO_WM_DIAGRAM_COLOR_TEXT_CAN_REMOVE" val="n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5"/>
  <p:tag name="KSO_WM_UNIT_ID" val="diagram20230921_2*l_h_i*1_3_5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gradient&quot;:[{&quot;brightness&quot;:0.4000000059604645,&quot;colorType&quot;:1,&quot;foreColorIndex&quot;:5,&quot;pos&quot;:0,&quot;transparency&quot;:0},{&quot;brightness&quot;:0,&quot;colorType&quot;:1,&quot;foreColorIndex&quot;:5,&quot;pos&quot;:0.7099999785423279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3"/>
</p:tagLst>
</file>

<file path=ppt/tags/tag18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0921_2*l_h_f*1_3_1"/>
  <p:tag name="KSO_WM_TEMPLATE_CATEGORY" val="diagram"/>
  <p:tag name="KSO_WM_TEMPLATE_INDEX" val="20230921"/>
  <p:tag name="KSO_WM_UNIT_LAYERLEVEL" val="1_1_1"/>
  <p:tag name="KSO_WM_TAG_VERSION" val="3.0"/>
  <p:tag name="KSO_WM_DIAGRAM_GROUP_CODE" val="l1-1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TEXT_LAYER_COUNT" val="1"/>
  <p:tag name="KSO_WM_BEAUTIFY_FLAG" val="#wm#"/>
  <p:tag name="KSO_WM_UNIT_VALUE" val="126"/>
  <p:tag name="KSO_WM_DIAGRAM_VERSION" val="3"/>
  <p:tag name="KSO_WM_DIAGRAM_COLOR_TRICK" val="1"/>
  <p:tag name="KSO_WM_DIAGRAM_COLOR_TEXT_CAN_REMOVE" val="n"/>
  <p:tag name="KSO_WM_UNIT_PRESET_TEXT" val="单击此处输入您的项正文，文字是您思想的提炼，请尽量言简意赅的阐述观点。单击此处输入(您的)智能图形项正文，文字是您思想的提炼，请尽量言简意赅的阐述观点。单击此处添加正文，文字是您思想的提炼。"/>
  <p:tag name="KSO_WM_UNIT_TEXT_FILL_FORE_SCHEMECOLOR_INDEX" val="1"/>
  <p:tag name="KSO_WM_UNIT_TEXT_FILL_TYPE" val="1"/>
</p:tagLst>
</file>

<file path=ppt/tags/tag19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0921_2*l_h_i*1_3_1"/>
  <p:tag name="KSO_WM_TEMPLATE_CATEGORY" val="diagram"/>
  <p:tag name="KSO_WM_TEMPLATE_INDEX" val="20230921"/>
  <p:tag name="KSO_WM_UNIT_LAYERLEVEL" val="1_1_1"/>
  <p:tag name="KSO_WM_TAG_VERSION" val="3.0"/>
  <p:tag name="KSO_WM_UNIT_SUBTYPE" val="d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gradient&quot;:[{&quot;brightness&quot;:0.4000000059604645,&quot;colorType&quot;:1,&quot;foreColorIndex&quot;:5,&quot;pos&quot;:0,&quot;transparency&quot;:0},{&quot;brightness&quot;:0,&quot;colorType&quot;:1,&quot;foreColorIndex&quot;:5,&quot;pos&quot;:0.7099999785423279,&quot;transparency&quot;:0}],&quot;type&quot;:3},&quot;glow&quot;:{&quot;colorType&quot;:0},&quot;line&quot;:{&quot;type&quot;:0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UNIT_TEXT_FILL_FORE_SCHEMECOLOR_INDEX" val="1"/>
  <p:tag name="KSO_WM_UNIT_TEXT_FILL_TYPE" val="1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4"/>
  <p:tag name="KSO_WM_UNIT_ID" val="diagram20230921_2*l_h_i*1_3_4"/>
  <p:tag name="KSO_WM_TEMPLATE_CATEGORY" val="diagram"/>
  <p:tag name="KSO_WM_TEMPLATE_INDEX" val="20230921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solid&quot;:{&quot;brightness&quot;:-0.2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-0.25"/>
</p:tagLst>
</file>

<file path=ppt/tags/tag1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0921_2*l_h_a*1_3_1"/>
  <p:tag name="KSO_WM_TEMPLATE_CATEGORY" val="diagram"/>
  <p:tag name="KSO_WM_TEMPLATE_INDEX" val="20230921"/>
  <p:tag name="KSO_WM_UNIT_LAYERLEVEL" val="1_1_1"/>
  <p:tag name="KSO_WM_TAG_VERSION" val="3.0"/>
  <p:tag name="KSO_WM_DIAGRAM_GROUP_CODE" val="l1-1"/>
  <p:tag name="KSO_WM_DIAGRAM_MAX_ITEMCNT" val="6"/>
  <p:tag name="KSO_WM_DIAGRAM_MIN_ITEMCNT" val="2"/>
  <p:tag name="KSO_WM_DIAGRAM_VIRTUALLY_FRAME" val="{&quot;height&quot;:373.70001757034646,&quot;left&quot;:54.80000000000001,&quot;top&quot;:114.82499121482684,&quot;width&quot;:850.5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DIAGRAM_VERSION" val="3"/>
  <p:tag name="KSO_WM_DIAGRAM_COLOR_TRICK" val="1"/>
  <p:tag name="KSO_WM_DIAGRAM_COLOR_TEXT_CAN_REMOVE" val="n"/>
  <p:tag name="KSO_WM_UNIT_PRESET_TEXT" val="添加项标题"/>
  <p:tag name="KSO_WM_UNIT_TEXT_FILL_FORE_SCHEMECOLOR_INDEX" val="1"/>
  <p:tag name="KSO_WM_UNIT_TEXT_FILL_TYPE" val="1"/>
</p:tagLst>
</file>

<file path=ppt/tags/tag193.xml><?xml version="1.0" encoding="utf-8"?>
<p:tagLst xmlns:p="http://schemas.openxmlformats.org/presentationml/2006/main">
  <p:tag name="KSO_WM_BEAUTIFY_FLAG" val="#wm#"/>
  <p:tag name="KSO_WM_TEMPLATE_CATEGORY" val="diagram"/>
  <p:tag name="KSO_WM_TEMPLATE_INDEX" val="20230921"/>
  <p:tag name="KSO_WM_SPECIAL_SOURCE" val="bdnull"/>
  <p:tag name="KSO_WM_SLIDE_ID" val="diagram20230921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DIAGRAM_GROUP_CODE" val="l1-1"/>
  <p:tag name="KSO_WM_SLIDE_DIAGTYPE" val="l"/>
  <p:tag name="KSO_WM_TAG_VERSION" val="3.0"/>
  <p:tag name="KSO_WM_SLIDE_LAYOUT" val="a_l"/>
  <p:tag name="KSO_WM_SLIDE_LAYOUT_CNT" val="1_1"/>
  <p:tag name="KSO_WM_SLIDE_TYPE" val="text"/>
  <p:tag name="KSO_WM_SLIDE_SUBTYPE" val="diag"/>
  <p:tag name="KSO_WM_SLIDE_SIZE" val="850.55*373.05"/>
  <p:tag name="KSO_WM_SLIDE_POSITION" val="54.8*115.15"/>
</p:tagLst>
</file>

<file path=ppt/tags/tag19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8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ISCONTENTSTITLE" val="0"/>
  <p:tag name="KSO_WM_UNIT_TEXT_TYPE" val="1"/>
  <p:tag name="KSO_WM_UNIT_PRESET_TEXT" val="添加章节标题"/>
</p:tagLst>
</file>

<file path=ppt/tags/tag195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8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PRESET_TEXT_INDEX" val="-1"/>
  <p:tag name="KSO_WM_UNIT_PRESET_TEXT_LEN" val="0"/>
</p:tagLst>
</file>

<file path=ppt/tags/tag196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84"/>
  <p:tag name="KSO_WM_TEMPLATE_CATEGORY" val="custom"/>
  <p:tag name="KSO_WM_SLIDE_INDEX" val="7"/>
  <p:tag name="KSO_WM_SLIDE_ID" val="custom20235984_7"/>
  <p:tag name="KSO_WM_TEMPLATE_MASTER_TYPE" val="0"/>
  <p:tag name="KSO_WM_SLIDE_LAYOUT" val="a_e"/>
  <p:tag name="KSO_WM_SLIDE_LAYOUT_CNT" val="1_1"/>
  <p:tag name="KSO_WM_SLIDE_THEME_ID" val="3327776"/>
  <p:tag name="KSO_WM_SLIDE_THEME_NAME" val="蓝色职场办公科技风主题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38_5*a*1"/>
  <p:tag name="KSO_WM_TEMPLATE_CATEGORY" val="diagram"/>
  <p:tag name="KSO_WM_TEMPLATE_INDEX" val="20231438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30"/>
  <p:tag name="KSO_WM_DIAGRAM_GROUP_CODE" val="l1-1"/>
  <p:tag name="KSO_WM_UNIT_TYPE" val="a"/>
  <p:tag name="KSO_WM_UNIT_INDEX" val="1"/>
  <p:tag name="KSO_WM_UNIT_TEXT_TYPE" val="1"/>
  <p:tag name="KSO_WM_UNIT_PRESET_TEXT" val="单击此处添加标题"/>
</p:tagLst>
</file>

<file path=ppt/tags/tag198.xml><?xml version="1.0" encoding="utf-8"?>
<p:tagLst xmlns:p="http://schemas.openxmlformats.org/presentationml/2006/main">
  <p:tag name="KSO_WM_UNIT_COMPATIBLE" val="0"/>
  <p:tag name="KSO_WM_UNIT_DIAGRAM_ISREFERUNIT" val="0"/>
  <p:tag name="KSO_WM_TEMPLATE_INDEX" val="20231438"/>
  <p:tag name="KSO_WM_TAG_VERSION" val="3.0"/>
  <p:tag name="KSO_WM_DIAGRAM_MAX_ITEMCNT" val="6"/>
  <p:tag name="KSO_WM_DIAGRAM_VIRTUALLY_FRAME" val="{&quot;height&quot;:330.0712353444696,&quot;left&quot;:54.42488188976375,&quot;top&quot;:127.16513035926127,&quot;width&quot;:851.1502362204725}"/>
  <p:tag name="KSO_WM_DIAGRAM_VERSION" val="3"/>
  <p:tag name="KSO_WM_DIAGRAM_COLOR_TEXT_CAN_REMOVE" val="n"/>
  <p:tag name="KSO_WM_UNIT_NOCLEAR" val="0"/>
  <p:tag name="KSO_WM_UNIT_HIGHLIGHT" val="0"/>
  <p:tag name="KSO_WM_UNIT_DIAGRAM_ISNUMVISUAL" val="0"/>
  <p:tag name="KSO_WM_UNIT_TYPE" val="l_h_i"/>
  <p:tag name="KSO_WM_UNIT_INDEX" val="1_1_1"/>
  <p:tag name="KSO_WM_UNIT_ID" val="diagram20231438_2*l_h_i*1_1_1"/>
  <p:tag name="KSO_WM_TEMPLATE_CATEGORY" val="diagram"/>
  <p:tag name="KSO_WM_UNIT_LAYERLEVEL" val="1_1_1"/>
  <p:tag name="KSO_WM_DIAGRAM_GROUP_CODE" val="l1-1"/>
  <p:tag name="KSO_WM_DIAGRAM_MIN_ITEMCNT" val="2"/>
  <p:tag name="KSO_WM_DIAGRAM_COLOR_TRICK" val="2"/>
  <p:tag name="KSO_WM_DIAGRAM_COLOR_MATCH_VALUE" val="{&quot;shape&quot;:{&quot;fill&quot;:{&quot;solid&quot;:{&quot;brightness&quot;:0,&quot;colorType&quot;:2,&quot;rgb&quot;:&quot;#ffffff&quot;,&quot;transparency&quot;:0.949999988079071},&quot;type&quot;:1},&quot;glow&quot;:{&quot;colorType&quot;:0},&quot;line&quot;:{&quot;type&quot;:0},&quot;shadow&quot;:{&quot;brightness&quot;:0,&quot;colorType&quot;:1,&quot;foreColorIndex&quot;:5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LINE_FILL_TYPE" val="2"/>
  <p:tag name="KSO_WM_UNIT_TEXT_FILL_FORE_SCHEMECOLOR_INDEX" val="1"/>
  <p:tag name="KSO_WM_UNIT_TEXT_FILL_TYPE" val="1"/>
  <p:tag name="KSO_WM_UNIT_TEXT_TYPE" val="1"/>
  <p:tag name="KSO_WM_UNIT_TEXT_LAYER_COUNT" val="1"/>
  <p:tag name="KSO_WM_BEAUTIFY_FLAG" val="#wm#"/>
</p:tagLst>
</file>

<file path=ppt/tags/tag199.xml><?xml version="1.0" encoding="utf-8"?>
<p:tagLst xmlns:p="http://schemas.openxmlformats.org/presentationml/2006/main">
  <p:tag name="KSO_WM_UNIT_COMPATIBLE" val="0"/>
  <p:tag name="KSO_WM_UNIT_DIAGRAM_ISREFERUNIT" val="0"/>
  <p:tag name="KSO_WM_TEMPLATE_INDEX" val="20231438"/>
  <p:tag name="KSO_WM_TAG_VERSION" val="3.0"/>
  <p:tag name="KSO_WM_DIAGRAM_MAX_ITEMCNT" val="6"/>
  <p:tag name="KSO_WM_DIAGRAM_VIRTUALLY_FRAME" val="{&quot;height&quot;:330.0712353444696,&quot;left&quot;:54.42488188976375,&quot;top&quot;:127.16513035926127,&quot;width&quot;:851.1502362204725}"/>
  <p:tag name="KSO_WM_DIAGRAM_VERSION" val="3"/>
  <p:tag name="KSO_WM_DIAGRAM_COLOR_TEXT_CAN_REMOVE" val="n"/>
  <p:tag name="KSO_WM_UNIT_NOCLEAR" val="0"/>
  <p:tag name="KSO_WM_UNIT_HIGHLIGHT" val="0"/>
  <p:tag name="KSO_WM_UNIT_DIAGRAM_ISNUMVISUAL" val="0"/>
  <p:tag name="KSO_WM_UNIT_TYPE" val="l_h_i"/>
  <p:tag name="KSO_WM_UNIT_INDEX" val="1_2_1"/>
  <p:tag name="KSO_WM_UNIT_ID" val="diagram20231438_2*l_h_i*1_2_1"/>
  <p:tag name="KSO_WM_TEMPLATE_CATEGORY" val="diagram"/>
  <p:tag name="KSO_WM_UNIT_LAYERLEVEL" val="1_1_1"/>
  <p:tag name="KSO_WM_DIAGRAM_GROUP_CODE" val="l1-1"/>
  <p:tag name="KSO_WM_DIAGRAM_MIN_ITEMCNT" val="2"/>
  <p:tag name="KSO_WM_DIAGRAM_COLOR_TRICK" val="2"/>
  <p:tag name="KSO_WM_DIAGRAM_COLOR_MATCH_VALUE" val="{&quot;shape&quot;:{&quot;fill&quot;:{&quot;solid&quot;:{&quot;brightness&quot;:0,&quot;colorType&quot;:2,&quot;rgb&quot;:&quot;#ffffff&quot;,&quot;transparency&quot;:0.949999988079071},&quot;type&quot;:1},&quot;glow&quot;:{&quot;colorType&quot;:0},&quot;line&quot;:{&quot;type&quot;:0},&quot;shadow&quot;:{&quot;brightness&quot;:0,&quot;colorType&quot;:1,&quot;foreColorIndex&quot;:8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LINE_FILL_TYPE" val="2"/>
  <p:tag name="KSO_WM_UNIT_TEXT_FILL_FORE_SCHEMECOLOR_INDEX" val="1"/>
  <p:tag name="KSO_WM_UNIT_TEXT_FILL_TYPE" val="1"/>
  <p:tag name="KSO_WM_UNIT_TEXT_TYPE" val="1"/>
  <p:tag name="KSO_WM_UNIT_TEXT_LAYER_COUNT" val="1"/>
  <p:tag name="KSO_WM_BEAUTIFY_FLAG" val="#wm#"/>
</p:tagLst>
</file>

<file path=ppt/tags/tag2.xml><?xml version="1.0" encoding="utf-8"?>
<p:tagLst xmlns:p="http://schemas.openxmlformats.org/presentationml/2006/main">
  <p:tag name="KSO_WM_UNIT_TYPE" val="i"/>
  <p:tag name="KSO_WM_UNIT_INDEX" val="14"/>
  <p:tag name="KSO_WM_BEAUTIFY_FLAG" val="#wm#"/>
  <p:tag name="KSO_WM_TAG_VERSION" val="3.0"/>
  <p:tag name="KSO_WM_UNIT_ID" val="_1*i*1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0.xml><?xml version="1.0" encoding="utf-8"?>
<p:tagLst xmlns:p="http://schemas.openxmlformats.org/presentationml/2006/main">
  <p:tag name="KSO_WM_UNIT_COMPATIBLE" val="0"/>
  <p:tag name="KSO_WM_UNIT_DIAGRAM_ISREFERUNIT" val="0"/>
  <p:tag name="KSO_WM_TEMPLATE_INDEX" val="20231438"/>
  <p:tag name="KSO_WM_TAG_VERSION" val="3.0"/>
  <p:tag name="KSO_WM_DIAGRAM_MAX_ITEMCNT" val="6"/>
  <p:tag name="KSO_WM_DIAGRAM_VIRTUALLY_FRAME" val="{&quot;height&quot;:330.0712353444696,&quot;left&quot;:54.42488188976375,&quot;top&quot;:127.16513035926127,&quot;width&quot;:851.1502362204725}"/>
  <p:tag name="KSO_WM_DIAGRAM_VERSION" val="3"/>
  <p:tag name="KSO_WM_DIAGRAM_COLOR_TEXT_CAN_REMOVE" val="n"/>
  <p:tag name="KSO_WM_UNIT_NOCLEAR" val="0"/>
  <p:tag name="KSO_WM_UNIT_HIGHLIGHT" val="0"/>
  <p:tag name="KSO_WM_UNIT_DIAGRAM_ISNUMVISUAL" val="0"/>
  <p:tag name="KSO_WM_UNIT_TYPE" val="l_h_i"/>
  <p:tag name="KSO_WM_UNIT_INDEX" val="1_3_1"/>
  <p:tag name="KSO_WM_UNIT_ID" val="diagram20231438_2*l_h_i*1_3_1"/>
  <p:tag name="KSO_WM_TEMPLATE_CATEGORY" val="diagram"/>
  <p:tag name="KSO_WM_UNIT_LAYERLEVEL" val="1_1_1"/>
  <p:tag name="KSO_WM_DIAGRAM_GROUP_CODE" val="l1-1"/>
  <p:tag name="KSO_WM_DIAGRAM_MIN_ITEMCNT" val="2"/>
  <p:tag name="KSO_WM_DIAGRAM_COLOR_TRICK" val="2"/>
  <p:tag name="KSO_WM_DIAGRAM_COLOR_MATCH_VALUE" val="{&quot;shape&quot;:{&quot;fill&quot;:{&quot;solid&quot;:{&quot;brightness&quot;:0,&quot;colorType&quot;:2,&quot;rgb&quot;:&quot;#ffffff&quot;,&quot;transparency&quot;:0.949999988079071},&quot;type&quot;:1},&quot;glow&quot;:{&quot;colorType&quot;:0},&quot;line&quot;:{&quot;type&quot;:0},&quot;shadow&quot;:{&quot;brightness&quot;:0,&quot;colorType&quot;:1,&quot;foreColorIndex&quot;:5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LINE_FILL_TYPE" val="2"/>
  <p:tag name="KSO_WM_UNIT_TEXT_FILL_FORE_SCHEMECOLOR_INDEX" val="1"/>
  <p:tag name="KSO_WM_UNIT_TEXT_FILL_TYPE" val="1"/>
  <p:tag name="KSO_WM_UNIT_TEXT_TYPE" val="1"/>
  <p:tag name="KSO_WM_UNIT_TEXT_LAYER_COUNT" val="1"/>
  <p:tag name="KSO_WM_BEAUTIFY_FLAG" val="#wm#"/>
</p:tagLst>
</file>

<file path=ppt/tags/tag201.xml><?xml version="1.0" encoding="utf-8"?>
<p:tagLst xmlns:p="http://schemas.openxmlformats.org/presentationml/2006/main">
  <p:tag name="KSO_WM_UNIT_COMPATIBLE" val="0"/>
  <p:tag name="KSO_WM_UNIT_DIAGRAM_ISREFERUNIT" val="0"/>
  <p:tag name="KSO_WM_TEMPLATE_INDEX" val="20231438"/>
  <p:tag name="KSO_WM_TAG_VERSION" val="3.0"/>
  <p:tag name="KSO_WM_DIAGRAM_MAX_ITEMCNT" val="6"/>
  <p:tag name="KSO_WM_DIAGRAM_VIRTUALLY_FRAME" val="{&quot;height&quot;:330.0712353444696,&quot;left&quot;:54.42488188976375,&quot;top&quot;:127.16513035926127,&quot;width&quot;:851.1502362204725}"/>
  <p:tag name="KSO_WM_DIAGRAM_VERSION" val="3"/>
  <p:tag name="KSO_WM_DIAGRAM_COLOR_TEXT_CAN_REMOVE" val="n"/>
  <p:tag name="KSO_WM_UNIT_SUBTYPE" val="a"/>
  <p:tag name="KSO_WM_UNIT_NOCLEAR" val="0"/>
  <p:tag name="KSO_WM_UNIT_VALUE" val="60"/>
  <p:tag name="KSO_WM_UNIT_HIGHLIGHT" val="0"/>
  <p:tag name="KSO_WM_UNIT_DIAGRAM_ISNUMVISUAL" val="0"/>
  <p:tag name="KSO_WM_UNIT_TYPE" val="l_h_f"/>
  <p:tag name="KSO_WM_UNIT_INDEX" val="1_1_1"/>
  <p:tag name="KSO_WM_UNIT_ID" val="diagram20231438_2*l_h_f*1_1_1"/>
  <p:tag name="KSO_WM_TEMPLATE_CATEGORY" val="diagram"/>
  <p:tag name="KSO_WM_UNIT_LAYERLEVEL" val="1_1_1"/>
  <p:tag name="KSO_WM_DIAGRAM_GROUP_CODE" val="l1-1"/>
  <p:tag name="KSO_WM_DIAGRAM_MIN_ITEMCNT" val="2"/>
  <p:tag name="KSO_WM_DIAGRAM_COLOR_TRICK" val="2"/>
  <p:tag name="KSO_WM_DIAGRAM_COLOR_MATCH_VALUE" val="{&quot;shape&quot;:{&quot;fill&quot;:{&quot;gradient&quot;:[{&quot;brightness&quot;:0.800000011920929,&quot;colorType&quot;:1,&quot;foreColorIndex&quot;:5,&quot;pos&quot;:0,&quot;transparency&quot;:0.800000011920929},{&quot;brightness&quot;:0,&quot;colorType&quot;:1,&quot;foreColorIndex&quot;:14,&quot;pos&quot;:1,&quot;transparency&quot;:1}],&quot;type&quot;:3},&quot;glow&quot;:{&quot;colorType&quot;:0},&quot;line&quot;:{&quot;solidLine&quot;:{&quot;brightness&quot;:0.6000000238418579,&quot;colorType&quot;:1,&quot;foreColorIndex&quot;:5,&quot;transparency&quot;:0.4000000059604645},&quot;type&quot;:1},&quot;shadow&quot;:{&quot;brightness&quot;:0,&quot;colorType&quot;:1,&quot;foreColorIndex&quot;:5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LINE_FILL_TYPE" val="2"/>
  <p:tag name="KSO_WM_UNIT_TEXT_TYPE" val="1"/>
  <p:tag name="KSO_WM_UNIT_TEXT_LAYER_COUNT" val="1"/>
  <p:tag name="KSO_WM_BEAUTIFY_FLAG" val="#wm#"/>
  <p:tag name="KSO_WM_UNIT_PRESET_TEXT" val="单击此处输入你的项正文，文字是您思想的提炼，请言简意赅的阐述观点。单击此处输入你的正文，文字是您思想的提炼，为了最终演示发布的良好效果，请言简意赅的阐述观点。"/>
  <p:tag name="KSO_WM_UNIT_FILL_TYPE" val="3"/>
  <p:tag name="KSO_WM_UNIT_LINE_FORE_SCHEMECOLOR_INDEX" val="5"/>
  <p:tag name="KSO_WM_UNIT_TEXT_FILL_FORE_SCHEMECOLOR_INDEX" val="1"/>
  <p:tag name="KSO_WM_UNIT_TEXT_FILL_TYPE" val="1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DIAGRAM_MAX_ITEMCNT" val="6"/>
  <p:tag name="KSO_WM_DIAGRAM_MIN_ITEMCNT" val="2"/>
  <p:tag name="KSO_WM_DIAGRAM_VIRTUALLY_FRAME" val="{&quot;height&quot;:330.0712353444696,&quot;left&quot;:54.42488188976375,&quot;top&quot;:127.16513035926127,&quot;width&quot;:851.1502362204725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6899999976158142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SCONTENTSTITLE" val="0"/>
  <p:tag name="KSO_WM_UNIT_ISNUMDGMTITLE" val="0"/>
  <p:tag name="KSO_WM_UNIT_NOCLEAR" val="0"/>
  <p:tag name="KSO_WM_UNIT_VALUE" val="10"/>
  <p:tag name="KSO_WM_UNIT_TYPE" val="l_h_a"/>
  <p:tag name="KSO_WM_UNIT_INDEX" val="1_1_1"/>
  <p:tag name="KSO_WM_UNIT_ID" val="diagram20231438_2*l_h_a*1_1_1"/>
  <p:tag name="KSO_WM_TEMPLATE_CATEGORY" val="diagram"/>
  <p:tag name="KSO_WM_TEMPLATE_INDEX" val="20231438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2"/>
  <p:tag name="KSO_WM_DIAGRAM_COLOR_TEXT_CAN_REMOVE" val="n"/>
  <p:tag name="KSO_WM_UNIT_TEXT_FILL_TYPE" val="1"/>
  <p:tag name="KSO_WM_UNIT_TEXT_TYPE" val="1"/>
  <p:tag name="KSO_WM_BEAUTIFY_FLAG" val="#wm#"/>
  <p:tag name="KSO_WM_UNIT_PRESET_TEXT" val="添加标题"/>
  <p:tag name="KSO_WM_UNIT_FILL_TYPE" val="3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1438_2*l_h_i*1_1_3"/>
  <p:tag name="KSO_WM_TEMPLATE_CATEGORY" val="diagram"/>
  <p:tag name="KSO_WM_TEMPLATE_INDEX" val="20231438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30.0712353444696,&quot;left&quot;:54.42488188976375,&quot;top&quot;:127.16513035926127,&quot;width&quot;:851.1502362204725}"/>
  <p:tag name="KSO_WM_DIAGRAM_COLOR_MATCH_VALUE" val="{&quot;shape&quot;:{&quot;fill&quot;:{&quot;solid&quot;:{&quot;brightness&quot;:-0.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BEAUTIFY_FLAG" val="#wm#"/>
  <p:tag name="KSO_WM_UNIT_FILL_TYPE" val="1"/>
  <p:tag name="KSO_WM_UNIT_FILL_FORE_SCHEMECOLOR_INDEX" val="5"/>
  <p:tag name="KSO_WM_UNIT_FILL_FORE_SCHEMECOLOR_INDEX_BRIGHTNESS" val="-0.5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438_2*l_h_i*1_1_2"/>
  <p:tag name="KSO_WM_TEMPLATE_CATEGORY" val="diagram"/>
  <p:tag name="KSO_WM_TEMPLATE_INDEX" val="20231438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30.0712353444696,&quot;left&quot;:54.42488188976375,&quot;top&quot;:127.16513035926127,&quot;width&quot;:851.1502362204725}"/>
  <p:tag name="KSO_WM_DIAGRAM_COLOR_MATCH_VALUE" val="{&quot;shape&quot;:{&quot;fill&quot;:{&quot;solid&quot;:{&quot;brightness&quot;:-0.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BEAUTIFY_FLAG" val="#wm#"/>
  <p:tag name="KSO_WM_UNIT_FILL_TYPE" val="1"/>
  <p:tag name="KSO_WM_UNIT_FILL_FORE_SCHEMECOLOR_INDEX" val="5"/>
  <p:tag name="KSO_WM_UNIT_FILL_FORE_SCHEMECOLOR_INDEX_BRIGHTNESS" val="-0.5"/>
</p:tagLst>
</file>

<file path=ppt/tags/tag205.xml><?xml version="1.0" encoding="utf-8"?>
<p:tagLst xmlns:p="http://schemas.openxmlformats.org/presentationml/2006/main">
  <p:tag name="KSO_WM_UNIT_COMPATIBLE" val="0"/>
  <p:tag name="KSO_WM_UNIT_DIAGRAM_ISREFERUNIT" val="0"/>
  <p:tag name="KSO_WM_TEMPLATE_INDEX" val="20231438"/>
  <p:tag name="KSO_WM_TAG_VERSION" val="3.0"/>
  <p:tag name="KSO_WM_DIAGRAM_MAX_ITEMCNT" val="6"/>
  <p:tag name="KSO_WM_DIAGRAM_VIRTUALLY_FRAME" val="{&quot;height&quot;:330.0712353444696,&quot;left&quot;:54.42488188976375,&quot;top&quot;:127.16513035926127,&quot;width&quot;:851.1502362204725}"/>
  <p:tag name="KSO_WM_DIAGRAM_VERSION" val="3"/>
  <p:tag name="KSO_WM_DIAGRAM_COLOR_TEXT_CAN_REMOVE" val="n"/>
  <p:tag name="KSO_WM_UNIT_SUBTYPE" val="a"/>
  <p:tag name="KSO_WM_UNIT_NOCLEAR" val="0"/>
  <p:tag name="KSO_WM_UNIT_VALUE" val="60"/>
  <p:tag name="KSO_WM_UNIT_HIGHLIGHT" val="0"/>
  <p:tag name="KSO_WM_UNIT_DIAGRAM_ISNUMVISUAL" val="0"/>
  <p:tag name="KSO_WM_UNIT_TYPE" val="l_h_f"/>
  <p:tag name="KSO_WM_UNIT_INDEX" val="1_2_1"/>
  <p:tag name="KSO_WM_UNIT_ID" val="diagram20231438_2*l_h_f*1_2_1"/>
  <p:tag name="KSO_WM_TEMPLATE_CATEGORY" val="diagram"/>
  <p:tag name="KSO_WM_UNIT_LAYERLEVEL" val="1_1_1"/>
  <p:tag name="KSO_WM_DIAGRAM_GROUP_CODE" val="l1-1"/>
  <p:tag name="KSO_WM_DIAGRAM_MIN_ITEMCNT" val="2"/>
  <p:tag name="KSO_WM_DIAGRAM_COLOR_TRICK" val="2"/>
  <p:tag name="KSO_WM_DIAGRAM_COLOR_MATCH_VALUE" val="{&quot;shape&quot;:{&quot;fill&quot;:{&quot;gradient&quot;:[{&quot;brightness&quot;:0.800000011920929,&quot;colorType&quot;:1,&quot;foreColorIndex&quot;:8,&quot;pos&quot;:0,&quot;transparency&quot;:0.800000011920929},{&quot;brightness&quot;:0,&quot;colorType&quot;:1,&quot;foreColorIndex&quot;:14,&quot;pos&quot;:1,&quot;transparency&quot;:1}],&quot;type&quot;:3},&quot;glow&quot;:{&quot;colorType&quot;:0},&quot;line&quot;:{&quot;solidLine&quot;:{&quot;brightness&quot;:0.6000000238418579,&quot;colorType&quot;:1,&quot;foreColorIndex&quot;:8,&quot;transparency&quot;:0.4000000059604645},&quot;type&quot;:1},&quot;shadow&quot;:{&quot;brightness&quot;:0,&quot;colorType&quot;:1,&quot;foreColorIndex&quot;:8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LINE_FILL_TYPE" val="2"/>
  <p:tag name="KSO_WM_UNIT_TEXT_TYPE" val="1"/>
  <p:tag name="KSO_WM_UNIT_TEXT_LAYER_COUNT" val="1"/>
  <p:tag name="KSO_WM_BEAUTIFY_FLAG" val="#wm#"/>
  <p:tag name="KSO_WM_UNIT_PRESET_TEXT" val="单击此处输入你的项正文，文字是您思想的提炼，请尽量言简意赅的阐述内容观点。单击此处输入你的项正文，文字是您思想的提炼，请尽量言简意赅的阐述内容观点。"/>
  <p:tag name="KSO_WM_UNIT_FILL_TYPE" val="3"/>
  <p:tag name="KSO_WM_UNIT_LINE_FORE_SCHEMECOLOR_INDEX" val="8"/>
  <p:tag name="KSO_WM_UNIT_TEXT_FILL_FORE_SCHEMECOLOR_INDEX" val="1"/>
  <p:tag name="KSO_WM_UNIT_TEXT_FILL_TYPE" val="1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DIAGRAM_MAX_ITEMCNT" val="6"/>
  <p:tag name="KSO_WM_DIAGRAM_MIN_ITEMCNT" val="2"/>
  <p:tag name="KSO_WM_DIAGRAM_VIRTUALLY_FRAME" val="{&quot;height&quot;:330.0712353444696,&quot;left&quot;:54.42488188976375,&quot;top&quot;:127.16513035926127,&quot;width&quot;:851.1502362204725}"/>
  <p:tag name="KSO_WM_DIAGRAM_COLOR_MATCH_VALUE" val="{&quot;shape&quot;:{&quot;fill&quot;:{&quot;gradient&quot;:[{&quot;brightness&quot;:0.4000000059604645,&quot;colorType&quot;:1,&quot;foreColorIndex&quot;:8,&quot;pos&quot;:0,&quot;transparency&quot;:0},{&quot;brightness&quot;:0,&quot;colorType&quot;:1,&quot;foreColorIndex&quot;:8,&quot;pos&quot;:0.6644999980926514,&quot;transparency&quot;:0},{&quot;brightness&quot;:0,&quot;colorType&quot;:1,&quot;foreColorIndex&quot;:8,&quot;pos&quot;:1,&quot;transparency&quot;:0}],&quot;type&quot;:3},&quot;glow&quot;:{&quot;colorType&quot;:0},&quot;line&quot;:{&quot;type&quot;:0},&quot;shadow&quot;:{&quot;brightness&quot;:0,&quot;colorType&quot;:1,&quot;foreColorIndex&quot;:8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SCONTENTSTITLE" val="0"/>
  <p:tag name="KSO_WM_UNIT_ISNUMDGMTITLE" val="0"/>
  <p:tag name="KSO_WM_UNIT_NOCLEAR" val="0"/>
  <p:tag name="KSO_WM_UNIT_VALUE" val="10"/>
  <p:tag name="KSO_WM_UNIT_TYPE" val="l_h_a"/>
  <p:tag name="KSO_WM_UNIT_INDEX" val="1_2_1"/>
  <p:tag name="KSO_WM_UNIT_ID" val="diagram20231438_2*l_h_a*1_2_1"/>
  <p:tag name="KSO_WM_TEMPLATE_CATEGORY" val="diagram"/>
  <p:tag name="KSO_WM_TEMPLATE_INDEX" val="20231438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2"/>
  <p:tag name="KSO_WM_DIAGRAM_COLOR_TEXT_CAN_REMOVE" val="n"/>
  <p:tag name="KSO_WM_UNIT_TEXT_FILL_TYPE" val="1"/>
  <p:tag name="KSO_WM_UNIT_TEXT_TYPE" val="1"/>
  <p:tag name="KSO_WM_BEAUTIFY_FLAG" val="#wm#"/>
  <p:tag name="KSO_WM_UNIT_PRESET_TEXT" val="添加标题"/>
  <p:tag name="KSO_WM_UNIT_FILL_TYPE" val="3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1438_2*l_h_i*1_2_3"/>
  <p:tag name="KSO_WM_TEMPLATE_CATEGORY" val="diagram"/>
  <p:tag name="KSO_WM_TEMPLATE_INDEX" val="20231438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30.0712353444696,&quot;left&quot;:54.42488188976375,&quot;top&quot;:127.16513035926127,&quot;width&quot;:851.1502362204725}"/>
  <p:tag name="KSO_WM_DIAGRAM_COLOR_MATCH_VALUE" val="{&quot;shape&quot;:{&quot;fill&quot;:{&quot;solid&quot;:{&quot;brightness&quot;:-0.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BEAUTIFY_FLAG" val="#wm#"/>
  <p:tag name="KSO_WM_UNIT_FILL_TYPE" val="1"/>
  <p:tag name="KSO_WM_UNIT_FILL_FORE_SCHEMECOLOR_INDEX" val="8"/>
  <p:tag name="KSO_WM_UNIT_FILL_FORE_SCHEMECOLOR_INDEX_BRIGHTNESS" val="-0.5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438_2*l_h_i*1_2_2"/>
  <p:tag name="KSO_WM_TEMPLATE_CATEGORY" val="diagram"/>
  <p:tag name="KSO_WM_TEMPLATE_INDEX" val="20231438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30.0712353444696,&quot;left&quot;:54.42488188976375,&quot;top&quot;:127.16513035926127,&quot;width&quot;:851.1502362204725}"/>
  <p:tag name="KSO_WM_DIAGRAM_COLOR_MATCH_VALUE" val="{&quot;shape&quot;:{&quot;fill&quot;:{&quot;solid&quot;:{&quot;brightness&quot;:-0.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BEAUTIFY_FLAG" val="#wm#"/>
  <p:tag name="KSO_WM_UNIT_FILL_TYPE" val="1"/>
  <p:tag name="KSO_WM_UNIT_FILL_FORE_SCHEMECOLOR_INDEX" val="8"/>
  <p:tag name="KSO_WM_UNIT_FILL_FORE_SCHEMECOLOR_INDEX_BRIGHTNESS" val="-0.5"/>
</p:tagLst>
</file>

<file path=ppt/tags/tag209.xml><?xml version="1.0" encoding="utf-8"?>
<p:tagLst xmlns:p="http://schemas.openxmlformats.org/presentationml/2006/main">
  <p:tag name="KSO_WM_UNIT_COMPATIBLE" val="0"/>
  <p:tag name="KSO_WM_UNIT_DIAGRAM_ISREFERUNIT" val="0"/>
  <p:tag name="KSO_WM_TEMPLATE_INDEX" val="20231438"/>
  <p:tag name="KSO_WM_TAG_VERSION" val="3.0"/>
  <p:tag name="KSO_WM_DIAGRAM_MAX_ITEMCNT" val="6"/>
  <p:tag name="KSO_WM_DIAGRAM_VIRTUALLY_FRAME" val="{&quot;height&quot;:330.0712353444696,&quot;left&quot;:54.42488188976375,&quot;top&quot;:127.16513035926127,&quot;width&quot;:851.1502362204725}"/>
  <p:tag name="KSO_WM_DIAGRAM_VERSION" val="3"/>
  <p:tag name="KSO_WM_DIAGRAM_COLOR_TEXT_CAN_REMOVE" val="n"/>
  <p:tag name="KSO_WM_UNIT_SUBTYPE" val="a"/>
  <p:tag name="KSO_WM_UNIT_NOCLEAR" val="0"/>
  <p:tag name="KSO_WM_UNIT_VALUE" val="60"/>
  <p:tag name="KSO_WM_UNIT_HIGHLIGHT" val="0"/>
  <p:tag name="KSO_WM_UNIT_DIAGRAM_ISNUMVISUAL" val="0"/>
  <p:tag name="KSO_WM_UNIT_TYPE" val="l_h_f"/>
  <p:tag name="KSO_WM_UNIT_INDEX" val="1_3_1"/>
  <p:tag name="KSO_WM_UNIT_ID" val="diagram20231438_2*l_h_f*1_3_1"/>
  <p:tag name="KSO_WM_TEMPLATE_CATEGORY" val="diagram"/>
  <p:tag name="KSO_WM_UNIT_LAYERLEVEL" val="1_1_1"/>
  <p:tag name="KSO_WM_DIAGRAM_GROUP_CODE" val="l1-1"/>
  <p:tag name="KSO_WM_DIAGRAM_MIN_ITEMCNT" val="2"/>
  <p:tag name="KSO_WM_DIAGRAM_COLOR_TRICK" val="2"/>
  <p:tag name="KSO_WM_DIAGRAM_COLOR_MATCH_VALUE" val="{&quot;shape&quot;:{&quot;fill&quot;:{&quot;gradient&quot;:[{&quot;brightness&quot;:0.800000011920929,&quot;colorType&quot;:1,&quot;foreColorIndex&quot;:5,&quot;pos&quot;:0,&quot;transparency&quot;:0.800000011920929},{&quot;brightness&quot;:0,&quot;colorType&quot;:1,&quot;foreColorIndex&quot;:14,&quot;pos&quot;:1,&quot;transparency&quot;:1}],&quot;type&quot;:3},&quot;glow&quot;:{&quot;colorType&quot;:0},&quot;line&quot;:{&quot;solidLine&quot;:{&quot;brightness&quot;:0.6000000238418579,&quot;colorType&quot;:1,&quot;foreColorIndex&quot;:5,&quot;transparency&quot;:0.4000000059604645},&quot;type&quot;:1},&quot;shadow&quot;:{&quot;brightness&quot;:0,&quot;colorType&quot;:1,&quot;foreColorIndex&quot;:5,&quot;transparency&quot;:0.9200000166893005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LINE_FILL_TYPE" val="2"/>
  <p:tag name="KSO_WM_UNIT_TEXT_TYPE" val="1"/>
  <p:tag name="KSO_WM_UNIT_TEXT_LAYER_COUNT" val="1"/>
  <p:tag name="KSO_WM_BEAUTIFY_FLAG" val="#wm#"/>
  <p:tag name="KSO_WM_UNIT_PRESET_TEXT" val="单击此处输入你的项正文，文字是您思想的提炼，请言简意赅的阐述观点。单击此处输入你的正文，文字是您思想的提炼，为了最终演示发布的良好效果，请言简意赅的阐述观点。"/>
  <p:tag name="KSO_WM_UNIT_FILL_TYPE" val="3"/>
  <p:tag name="KSO_WM_UNIT_LINE_FORE_SCHEMECOLOR_INDEX" val="5"/>
  <p:tag name="KSO_WM_UNIT_TEXT_FILL_FORE_SCHEMECOLOR_INDEX" val="1"/>
  <p:tag name="KSO_WM_UNIT_TEXT_FILL_TYPE" val="1"/>
</p:tagLst>
</file>

<file path=ppt/tags/tag21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DIAGRAM_MAX_ITEMCNT" val="6"/>
  <p:tag name="KSO_WM_DIAGRAM_MIN_ITEMCNT" val="2"/>
  <p:tag name="KSO_WM_DIAGRAM_VIRTUALLY_FRAME" val="{&quot;height&quot;:330.0712353444696,&quot;left&quot;:54.42488188976375,&quot;top&quot;:127.16513035926127,&quot;width&quot;:851.1502362204725}"/>
  <p:tag name="KSO_WM_DIAGRAM_COLOR_MATCH_VALUE" val="{&quot;shape&quot;:{&quot;fill&quot;:{&quot;gradient&quot;:[{&quot;brightness&quot;:0.6000000238418579,&quot;colorType&quot;:1,&quot;foreColorIndex&quot;:5,&quot;pos&quot;:0,&quot;transparency&quot;:0},{&quot;brightness&quot;:0,&quot;colorType&quot;:1,&quot;foreColorIndex&quot;:5,&quot;pos&quot;:0.6899999976158142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SCONTENTSTITLE" val="0"/>
  <p:tag name="KSO_WM_UNIT_ISNUMDGMTITLE" val="0"/>
  <p:tag name="KSO_WM_UNIT_NOCLEAR" val="0"/>
  <p:tag name="KSO_WM_UNIT_VALUE" val="10"/>
  <p:tag name="KSO_WM_UNIT_TYPE" val="l_h_a"/>
  <p:tag name="KSO_WM_UNIT_INDEX" val="1_3_1"/>
  <p:tag name="KSO_WM_UNIT_ID" val="diagram20231438_2*l_h_a*1_3_1"/>
  <p:tag name="KSO_WM_TEMPLATE_CATEGORY" val="diagram"/>
  <p:tag name="KSO_WM_TEMPLATE_INDEX" val="20231438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2"/>
  <p:tag name="KSO_WM_DIAGRAM_COLOR_TEXT_CAN_REMOVE" val="n"/>
  <p:tag name="KSO_WM_UNIT_TEXT_FILL_TYPE" val="1"/>
  <p:tag name="KSO_WM_UNIT_TEXT_TYPE" val="1"/>
  <p:tag name="KSO_WM_BEAUTIFY_FLAG" val="#wm#"/>
  <p:tag name="KSO_WM_UNIT_PRESET_TEXT" val="添加标题"/>
  <p:tag name="KSO_WM_UNIT_FILL_TYPE" val="3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31438_2*l_h_i*1_3_3"/>
  <p:tag name="KSO_WM_TEMPLATE_CATEGORY" val="diagram"/>
  <p:tag name="KSO_WM_TEMPLATE_INDEX" val="20231438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30.0712353444696,&quot;left&quot;:54.42488188976375,&quot;top&quot;:127.16513035926127,&quot;width&quot;:851.1502362204725}"/>
  <p:tag name="KSO_WM_DIAGRAM_COLOR_MATCH_VALUE" val="{&quot;shape&quot;:{&quot;fill&quot;:{&quot;solid&quot;:{&quot;brightness&quot;:-0.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BEAUTIFY_FLAG" val="#wm#"/>
  <p:tag name="KSO_WM_UNIT_FILL_TYPE" val="1"/>
  <p:tag name="KSO_WM_UNIT_FILL_FORE_SCHEMECOLOR_INDEX" val="5"/>
  <p:tag name="KSO_WM_UNIT_FILL_FORE_SCHEMECOLOR_INDEX_BRIGHTNESS" val="-0.5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438_2*l_h_i*1_3_2"/>
  <p:tag name="KSO_WM_TEMPLATE_CATEGORY" val="diagram"/>
  <p:tag name="KSO_WM_TEMPLATE_INDEX" val="20231438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30.0712353444696,&quot;left&quot;:54.42488188976375,&quot;top&quot;:127.16513035926127,&quot;width&quot;:851.1502362204725}"/>
  <p:tag name="KSO_WM_DIAGRAM_COLOR_MATCH_VALUE" val="{&quot;shape&quot;:{&quot;fill&quot;:{&quot;solid&quot;:{&quot;brightness&quot;:-0.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2"/>
  <p:tag name="KSO_WM_DIAGRAM_COLOR_TEXT_CAN_REMOVE" val="n"/>
  <p:tag name="KSO_WM_BEAUTIFY_FLAG" val="#wm#"/>
  <p:tag name="KSO_WM_UNIT_FILL_TYPE" val="1"/>
  <p:tag name="KSO_WM_UNIT_FILL_FORE_SCHEMECOLOR_INDEX" val="5"/>
  <p:tag name="KSO_WM_UNIT_FILL_FORE_SCHEMECOLOR_INDEX_BRIGHTNESS" val="-0.5"/>
</p:tagLst>
</file>

<file path=ppt/tags/tag213.xml><?xml version="1.0" encoding="utf-8"?>
<p:tagLst xmlns:p="http://schemas.openxmlformats.org/presentationml/2006/main">
  <p:tag name="KSO_WM_SLIDE_ID" val="diagram20231438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diagram"/>
  <p:tag name="KSO_WM_TEMPLATE_INDEX" val="20231438"/>
  <p:tag name="KSO_WM_SLIDE_TYPE" val="text"/>
  <p:tag name="KSO_WM_SLIDE_SUBTYPE" val="diag"/>
  <p:tag name="KSO_WM_SLIDE_SIZE" val="851.15*330.378"/>
  <p:tag name="KSO_WM_SLIDE_POSITION" val="54.4249*127.012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14.xml><?xml version="1.0" encoding="utf-8"?>
<p:tagLst xmlns:p="http://schemas.openxmlformats.org/presentationml/2006/main">
  <p:tag name="KSO_WM_BEAUTIFY_FLAG" val="#wm#"/>
  <p:tag name="KSO_WM_UNIT_TYPE" val="l_h_i"/>
  <p:tag name="KSO_WM_UNIT_INDEX" val="1_1_1"/>
  <p:tag name="KSO_WM_UNIT_ID" val="diagram19882022_2*l_h_i*1_1_1"/>
  <p:tag name="KSO_WM_TEMPLATE_INDEX" val="19882022"/>
  <p:tag name="KSO_WM_TAG_VERSION" val="2.0"/>
  <p:tag name="KSO_WM_DIAGRAM_GROUP_CODE" val="l1-1"/>
</p:tagLst>
</file>

<file path=ppt/tags/tag215.xml><?xml version="1.0" encoding="utf-8"?>
<p:tagLst xmlns:p="http://schemas.openxmlformats.org/presentationml/2006/main">
  <p:tag name="KSO_WM_UNIT_INDEX" val="8"/>
  <p:tag name="KSO_WM_UNIT_TYPE" val="f"/>
  <p:tag name="KSO_WM_UNIT_SUBTYPE" val="a"/>
  <p:tag name="KSO_WM_BEAUTIFY_FLAG" val="#wm#"/>
</p:tagLst>
</file>

<file path=ppt/tags/tag216.xml><?xml version="1.0" encoding="utf-8"?>
<p:tagLst xmlns:p="http://schemas.openxmlformats.org/presentationml/2006/main">
  <p:tag name="KSO_WM_UNIT_INDEX" val="4"/>
  <p:tag name="KSO_WM_UNIT_TYPE" val="i"/>
  <p:tag name="KSO_WM_BEAUTIFY_FLAG" val="#wm#"/>
</p:tagLst>
</file>

<file path=ppt/tags/tag217.xml><?xml version="1.0" encoding="utf-8"?>
<p:tagLst xmlns:p="http://schemas.openxmlformats.org/presentationml/2006/main">
  <p:tag name="KSO_WM_BEAUTIFY_FLAG" val="#wm#"/>
  <p:tag name="KSO_WM_UNIT_TYPE" val="l_h_f"/>
  <p:tag name="KSO_WM_UNIT_INDEX" val="1_1_1"/>
  <p:tag name="KSO_WM_UNIT_ID" val="diagram19882022_2*l_h_f*1_1_1"/>
  <p:tag name="KSO_WM_TEMPLATE_INDEX" val="19882022"/>
  <p:tag name="KSO_WM_TAG_VERSION" val="2.0"/>
  <p:tag name="KSO_WM_DIAGRAM_GROUP_CODE" val="l1-1"/>
</p:tagLst>
</file>

<file path=ppt/tags/tag218.xml><?xml version="1.0" encoding="utf-8"?>
<p:tagLst xmlns:p="http://schemas.openxmlformats.org/presentationml/2006/main">
  <p:tag name="KSO_WM_BEAUTIFY_FLAG" val="#wm#"/>
  <p:tag name="KSO_WM_UNIT_TYPE" val="l_h_x"/>
  <p:tag name="KSO_WM_UNIT_INDEX" val="1_1_1"/>
  <p:tag name="KSO_WM_UNIT_ID" val="diagram19882022_2*l_h_x*1_1_1"/>
  <p:tag name="KSO_WM_TEMPLATE_INDEX" val="19882022"/>
  <p:tag name="KSO_WM_TAG_VERSION" val="2.0"/>
  <p:tag name="KSO_WM_DIAGRAM_GROUP_CODE" val="l1-1"/>
</p:tagLst>
</file>

<file path=ppt/tags/tag219.xml><?xml version="1.0" encoding="utf-8"?>
<p:tagLst xmlns:p="http://schemas.openxmlformats.org/presentationml/2006/main">
  <p:tag name="KSO_WM_BEAUTIFY_FLAG" val="#wm#"/>
  <p:tag name="KSO_WM_UNIT_TYPE" val="l_h_x"/>
  <p:tag name="KSO_WM_UNIT_INDEX" val="1_1_2"/>
  <p:tag name="KSO_WM_UNIT_ID" val="diagram19882022_2*l_h_x*1_1_2"/>
  <p:tag name="KSO_WM_TEMPLATE_INDEX" val="19882022"/>
  <p:tag name="KSO_WM_TAG_VERSION" val="2.0"/>
  <p:tag name="KSO_WM_DIAGRAM_GROUP_CODE" val="l1-1"/>
</p:tagLst>
</file>

<file path=ppt/tags/tag22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20.xml><?xml version="1.0" encoding="utf-8"?>
<p:tagLst xmlns:p="http://schemas.openxmlformats.org/presentationml/2006/main">
  <p:tag name="KSO_WM_BEAUTIFY_FLAG" val="#wm#"/>
  <p:tag name="KSO_WM_UNIT_TYPE" val="l_h_i"/>
  <p:tag name="KSO_WM_UNIT_INDEX" val="1_2_1"/>
  <p:tag name="KSO_WM_UNIT_ID" val="diagram19882022_2*l_h_i*1_2_1"/>
  <p:tag name="KSO_WM_TEMPLATE_INDEX" val="19882022"/>
  <p:tag name="KSO_WM_TAG_VERSION" val="2.0"/>
  <p:tag name="KSO_WM_DIAGRAM_GROUP_CODE" val="l1-1"/>
</p:tagLst>
</file>

<file path=ppt/tags/tag221.xml><?xml version="1.0" encoding="utf-8"?>
<p:tagLst xmlns:p="http://schemas.openxmlformats.org/presentationml/2006/main">
  <p:tag name="KSO_WM_BEAUTIFY_FLAG" val="#wm#"/>
  <p:tag name="KSO_WM_UNIT_TYPE" val="l_h_f"/>
  <p:tag name="KSO_WM_UNIT_INDEX" val="1_2_1"/>
  <p:tag name="KSO_WM_UNIT_ID" val="diagram19882022_2*l_h_f*1_2_1"/>
  <p:tag name="KSO_WM_TEMPLATE_INDEX" val="19882022"/>
  <p:tag name="KSO_WM_TAG_VERSION" val="2.0"/>
  <p:tag name="KSO_WM_DIAGRAM_GROUP_CODE" val="l1-1"/>
</p:tagLst>
</file>

<file path=ppt/tags/tag222.xml><?xml version="1.0" encoding="utf-8"?>
<p:tagLst xmlns:p="http://schemas.openxmlformats.org/presentationml/2006/main">
  <p:tag name="KSO_WM_BEAUTIFY_FLAG" val="#wm#"/>
  <p:tag name="KSO_WM_UNIT_TYPE" val="l_h_x"/>
  <p:tag name="KSO_WM_UNIT_INDEX" val="1_2_1"/>
  <p:tag name="KSO_WM_UNIT_ID" val="diagram19882022_2*l_h_x*1_2_1"/>
  <p:tag name="KSO_WM_TEMPLATE_INDEX" val="19882022"/>
  <p:tag name="KSO_WM_TAG_VERSION" val="2.0"/>
  <p:tag name="KSO_WM_DIAGRAM_GROUP_CODE" val="l1-1"/>
</p:tagLst>
</file>

<file path=ppt/tags/tag223.xml><?xml version="1.0" encoding="utf-8"?>
<p:tagLst xmlns:p="http://schemas.openxmlformats.org/presentationml/2006/main">
  <p:tag name="KSO_WM_BEAUTIFY_FLAG" val="#wm#"/>
  <p:tag name="KSO_WM_UNIT_TYPE" val="l_h_x"/>
  <p:tag name="KSO_WM_UNIT_INDEX" val="1_2_2"/>
  <p:tag name="KSO_WM_UNIT_ID" val="diagram19882022_2*l_h_x*1_2_2"/>
  <p:tag name="KSO_WM_TEMPLATE_INDEX" val="19882022"/>
  <p:tag name="KSO_WM_TAG_VERSION" val="2.0"/>
  <p:tag name="KSO_WM_DIAGRAM_GROUP_CODE" val="l1-1"/>
</p:tagLst>
</file>

<file path=ppt/tags/tag224.xml><?xml version="1.0" encoding="utf-8"?>
<p:tagLst xmlns:p="http://schemas.openxmlformats.org/presentationml/2006/main">
  <p:tag name="KSO_WM_BEAUTIFY_FLAG" val="#wm#"/>
  <p:tag name="KSO_WM_UNIT_TYPE" val="l_h_a"/>
  <p:tag name="KSO_WM_UNIT_INDEX" val="1_1_1"/>
  <p:tag name="KSO_WM_UNIT_ID" val="diagram19882022_2*l_h_a*1_1_1"/>
  <p:tag name="KSO_WM_TEMPLATE_INDEX" val="19882022"/>
  <p:tag name="KSO_WM_TAG_VERSION" val="2.0"/>
  <p:tag name="KSO_WM_DIAGRAM_GROUP_CODE" val="l1-1"/>
</p:tagLst>
</file>

<file path=ppt/tags/tag225.xml><?xml version="1.0" encoding="utf-8"?>
<p:tagLst xmlns:p="http://schemas.openxmlformats.org/presentationml/2006/main">
  <p:tag name="KSO_WM_UNIT_INDEX" val="5"/>
  <p:tag name="KSO_WM_UNIT_TYPE" val="f"/>
  <p:tag name="KSO_WM_UNIT_SUBTYPE" val="a"/>
  <p:tag name="KSO_WM_BEAUTIFY_FLAG" val="#wm#"/>
</p:tagLst>
</file>

<file path=ppt/tags/tag226.xml><?xml version="1.0" encoding="utf-8"?>
<p:tagLst xmlns:p="http://schemas.openxmlformats.org/presentationml/2006/main">
  <p:tag name="KSO_WM_BEAUTIFY_FLAG" val="#wm#"/>
  <p:tag name="KSO_WM_UNIT_TYPE" val="l_h_a"/>
  <p:tag name="KSO_WM_UNIT_INDEX" val="1_2_1"/>
  <p:tag name="KSO_WM_UNIT_ID" val="diagram19882022_2*l_h_a*1_2_1"/>
  <p:tag name="KSO_WM_TEMPLATE_INDEX" val="19882022"/>
  <p:tag name="KSO_WM_TAG_VERSION" val="2.0"/>
  <p:tag name="KSO_WM_DIAGRAM_GROUP_CODE" val="l1-1"/>
</p:tagLst>
</file>

<file path=ppt/tags/tag227.xml><?xml version="1.0" encoding="utf-8"?>
<p:tagLst xmlns:p="http://schemas.openxmlformats.org/presentationml/2006/main">
  <p:tag name="KSO_WM_UNIT_INDEX" val="2"/>
  <p:tag name="KSO_WM_UNIT_TYPE" val="a"/>
  <p:tag name="KSO_WM_BEAUTIFY_FLAG" val="#wm#"/>
</p:tagLst>
</file>

<file path=ppt/tags/tag228.xml><?xml version="1.0" encoding="utf-8"?>
<p:tagLst xmlns:p="http://schemas.openxmlformats.org/presentationml/2006/main">
  <p:tag name="KSO_WM_SLIDE_TYPE" val="text"/>
  <p:tag name="KSO_WM_BEAUTIFY_FLAG" val="#wm#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INDEX" val="20235984"/>
  <p:tag name="KSO_WM_TEMPLATE_CATEGORY" val="custom"/>
  <p:tag name="KSO_WM_SLIDE_INDEX" val="8"/>
  <p:tag name="KSO_WM_SLIDE_ID" val="custom20235984_8"/>
  <p:tag name="KSO_WM_TEMPLATE_MASTER_TYPE" val="0"/>
  <p:tag name="KSO_WM_SLIDE_LAYOUT" val="a_f"/>
  <p:tag name="KSO_WM_SLIDE_LAYOUT_CNT" val="1_1"/>
  <p:tag name="KSO_WM_SLIDE_SIZE" val="850*457"/>
  <p:tag name="KSO_WM_SLIDE_POSITION" val="54*28"/>
</p:tagLst>
</file>

<file path=ppt/tags/tag22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8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ISCONTENTSTITLE" val="0"/>
  <p:tag name="KSO_WM_UNIT_TEXT_TYPE" val="1"/>
  <p:tag name="KSO_WM_UNIT_PRESET_TEXT" val="添加章节标题"/>
</p:tagLst>
</file>

<file path=ppt/tags/tag23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30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8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PRESET_TEXT_INDEX" val="-1"/>
  <p:tag name="KSO_WM_UNIT_PRESET_TEXT_LEN" val="0"/>
</p:tagLst>
</file>

<file path=ppt/tags/tag231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84"/>
  <p:tag name="KSO_WM_TEMPLATE_CATEGORY" val="custom"/>
  <p:tag name="KSO_WM_SLIDE_INDEX" val="7"/>
  <p:tag name="KSO_WM_SLIDE_ID" val="custom20235984_7"/>
  <p:tag name="KSO_WM_TEMPLATE_MASTER_TYPE" val="0"/>
  <p:tag name="KSO_WM_SLIDE_LAYOUT" val="a_e"/>
  <p:tag name="KSO_WM_SLIDE_LAYOUT_CNT" val="1_1"/>
  <p:tag name="KSO_WM_SLIDE_THEME_ID" val="3327776"/>
  <p:tag name="KSO_WM_SLIDE_THEME_NAME" val="蓝色职场办公科技风主题"/>
</p:tagLst>
</file>

<file path=ppt/tags/tag23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4820_1*a*1"/>
  <p:tag name="KSO_WM_TEMPLATE_CATEGORY" val="diagram"/>
  <p:tag name="KSO_WM_TEMPLATE_INDEX" val="20234820"/>
  <p:tag name="KSO_WM_UNIT_LAYERLEVEL" val="1"/>
  <p:tag name="KSO_WM_TAG_VERSION" val="3.0"/>
  <p:tag name="KSO_WM_BEAUTIFY_FLAG" val="#wm#"/>
  <p:tag name="KSO_WM_DIAGRAM_GROUP_CODE" val="l1-1"/>
  <p:tag name="KSO_WM_UNIT_TEXT_TYPE" val="1"/>
  <p:tag name="KSO_WM_UNIT_PRESET_TEXT" val="单击此处添加标题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1_7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1_7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gradient&quot;:[{&quot;brightness&quot;:0,&quot;colorType&quot;:1,&quot;foreColorIndex&quot;:5,&quot;pos&quot;:0,&quot;transparency&quot;:1},{&quot;brightness&quot;:0,&quot;colorType&quot;:1,&quot;foreColorIndex&quot;:5,&quot;pos&quot;:1,&quot;transparency&quot;:0.8500000238418579}],&quot;type&quot;:3},&quot;glow&quot;:{&quot;colorType&quot;:0},&quot;line&quot;:{&quot;solidLine&quot;:{&quot;brightness&quot;:0,&quot;colorType&quot;:1,&quot;foreColorIndex&quot;:5,&quot;transparency&quot;:0.44999998807907104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3"/>
  <p:tag name="KSO_WM_UNIT_LINE_FORE_SCHEMECOLOR_INDEX" val="5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2_7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2_7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gradient&quot;:[{&quot;brightness&quot;:0,&quot;colorType&quot;:1,&quot;foreColorIndex&quot;:5,&quot;pos&quot;:0,&quot;transparency&quot;:1},{&quot;brightness&quot;:0,&quot;colorType&quot;:1,&quot;foreColorIndex&quot;:5,&quot;pos&quot;:1,&quot;transparency&quot;:0.8500000238418579}],&quot;type&quot;:3},&quot;glow&quot;:{&quot;colorType&quot;:0},&quot;line&quot;:{&quot;solidLine&quot;:{&quot;brightness&quot;:0,&quot;colorType&quot;:1,&quot;foreColorIndex&quot;:5,&quot;transparency&quot;:0.44999998807907104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3"/>
  <p:tag name="KSO_WM_UNIT_LINE_FORE_SCHEMECOLOR_INDEX" val="5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3_7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3_7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gradient&quot;:[{&quot;brightness&quot;:0,&quot;colorType&quot;:1,&quot;foreColorIndex&quot;:5,&quot;pos&quot;:0,&quot;transparency&quot;:1},{&quot;brightness&quot;:0,&quot;colorType&quot;:1,&quot;foreColorIndex&quot;:5,&quot;pos&quot;:1,&quot;transparency&quot;:0.8500000238418579}],&quot;type&quot;:3},&quot;glow&quot;:{&quot;colorType&quot;:0},&quot;line&quot;:{&quot;solidLine&quot;:{&quot;brightness&quot;:0,&quot;colorType&quot;:1,&quot;foreColorIndex&quot;:5,&quot;transparency&quot;:0.44999998807907104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3"/>
  <p:tag name="KSO_WM_UNIT_LINE_FORE_SCHEMECOLOR_INDEX" val="5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1_4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1_4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LINE_FORE_SCHEMECOLOR_INDEX" val="-2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1_6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1_6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LINE_FORE_SCHEMECOLOR_INDEX" val="5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1_5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1_5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LINE_FORE_SCHEMECOLOR_INDEX" val="-2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1_1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1_1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BEAUTIFY_FLAG" val="#wm#"/>
  <p:tag name="KSO_WM_UNIT_LINE_FORE_SCHEMECOLOR_INDEX" val="5"/>
</p:tagLst>
</file>

<file path=ppt/tags/tag24.xml><?xml version="1.0" encoding="utf-8"?>
<p:tagLst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1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1_3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1_3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LINE_FORE_SCHEMECOLOR_INDEX" val="-2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2_4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2_4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LINE_FORE_SCHEMECOLOR_INDEX" val="-2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2_6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2_6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LINE_FORE_SCHEMECOLOR_INDEX" val="5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2_5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2_5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LINE_FORE_SCHEMECOLOR_INDEX" val="-2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2_1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2_1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BEAUTIFY_FLAG" val="#wm#"/>
  <p:tag name="KSO_WM_UNIT_LINE_FORE_SCHEMECOLOR_INDEX" val="5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2_3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2_3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LINE_FORE_SCHEMECOLOR_INDEX" val="-2"/>
</p:tagLst>
</file>

<file path=ppt/tags/tag24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4820_2*l_h_a*1_1_1"/>
  <p:tag name="KSO_WM_TEMPLATE_CATEGORY" val="diagram"/>
  <p:tag name="KSO_WM_TEMPLATE_INDEX" val="20234820"/>
  <p:tag name="KSO_WM_UNIT_LAYERLEVEL" val="1_1_1"/>
  <p:tag name="KSO_WM_TAG_VERSION" val="3.0"/>
  <p:tag name="KSO_WM_DIAGRAM_GROUP_CODE" val="l1-1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TYPE" val="1"/>
  <p:tag name="KSO_WM_BEAUTIFY_FLAG" val="#wm#"/>
  <p:tag name="KSO_WM_UNIT_PRESET_TEXT" val="单击此处&#13;添加标题"/>
  <p:tag name="KSO_WM_UNIT_LINE_FORE_SCHEMECOLOR_INDEX" val="-2"/>
  <p:tag name="KSO_WM_UNIT_TEXT_FILL_FORE_SCHEMECOLOR_INDEX" val="1"/>
  <p:tag name="KSO_WM_UNIT_TEXT_FILL_TYPE" val="1"/>
</p:tagLst>
</file>

<file path=ppt/tags/tag24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4820_2*l_h_f*1_1_1"/>
  <p:tag name="KSO_WM_TEMPLATE_CATEGORY" val="diagram"/>
  <p:tag name="KSO_WM_TEMPLATE_INDEX" val="20234820"/>
  <p:tag name="KSO_WM_UNIT_LAYERLEVEL" val="1_1_1"/>
  <p:tag name="KSO_WM_TAG_VERSION" val="3.0"/>
  <p:tag name="KSO_WM_DIAGRAM_GROUP_CODE" val="l1-1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TYPE" val="1"/>
  <p:tag name="KSO_WM_UNIT_TEXT_LAYER_COUNT" val="1"/>
  <p:tag name="KSO_WM_BEAUTIFY_FLAG" val="#wm#"/>
  <p:tag name="KSO_WM_UNIT_PRESET_TEXT" val="单击此处添加文本具体内容，文字是您思想的提炼，简明扼要地阐述您的观点。根据需要可酌情增减文字，以便观者准确地理解您传达的思想。单击此处添加文本具体内容，文字是您思想的提炼，简明扼要地阐述您的观点。根据需要可酌情增减文字，以便观者准确地理解您传达的思想。"/>
  <p:tag name="KSO_WM_UNIT_LINE_FORE_SCHEMECOLOR_INDEX" val="-2"/>
  <p:tag name="KSO_WM_UNIT_TEXT_FILL_FORE_SCHEMECOLOR_INDEX" val="1"/>
  <p:tag name="KSO_WM_UNIT_TEXT_FILL_TYPE" val="1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4820_2*l_h_i*1_1_2"/>
  <p:tag name="KSO_WM_TEMPLATE_CATEGORY" val="diagram"/>
  <p:tag name="KSO_WM_TEMPLATE_INDEX" val="20234820"/>
  <p:tag name="KSO_WM_UNIT_LAYERLEVEL" val="1_1_1"/>
  <p:tag name="KSO_WM_TAG_VERSION" val="3.0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5299999713897705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BEAUTIFY_FLAG" val="#wm#"/>
  <p:tag name="KSO_WM_UNIT_LINE_FORE_SCHEMECOLOR_INDEX" val="-2"/>
</p:tagLst>
</file>

<file path=ppt/tags/tag24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4820_2*l_h_f*1_2_1"/>
  <p:tag name="KSO_WM_TEMPLATE_CATEGORY" val="diagram"/>
  <p:tag name="KSO_WM_TEMPLATE_INDEX" val="20234820"/>
  <p:tag name="KSO_WM_UNIT_LAYERLEVEL" val="1_1_1"/>
  <p:tag name="KSO_WM_TAG_VERSION" val="3.0"/>
  <p:tag name="KSO_WM_DIAGRAM_GROUP_CODE" val="l1-1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TYPE" val="1"/>
  <p:tag name="KSO_WM_UNIT_TEXT_LAYER_COUNT" val="1"/>
  <p:tag name="KSO_WM_BEAUTIFY_FLAG" val="#wm#"/>
  <p:tag name="KSO_WM_UNIT_PRESET_TEXT" val="单击此处添加文本具体内容，文字是您思想的提炼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"/>
  <p:tag name="KSO_WM_UNIT_LINE_FORE_SCHEMECOLOR_INDEX" val="-2"/>
  <p:tag name="KSO_WM_UNIT_TEXT_FILL_FORE_SCHEMECOLOR_INDEX" val="1"/>
  <p:tag name="KSO_WM_UNIT_TEXT_FILL_TYPE" val="1"/>
</p:tagLst>
</file>

<file path=ppt/tags/tag2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4820_2*l_h_i*1_2_2"/>
  <p:tag name="KSO_WM_TEMPLATE_CATEGORY" val="diagram"/>
  <p:tag name="KSO_WM_TEMPLATE_INDEX" val="20234820"/>
  <p:tag name="KSO_WM_UNIT_LAYERLEVEL" val="1_1_1"/>
  <p:tag name="KSO_WM_TAG_VERSION" val="3.0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5299999713897705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BEAUTIFY_FLAG" val="#wm#"/>
  <p:tag name="KSO_WM_UNIT_LINE_FORE_SCHEMECOLOR_INDEX" val="-2"/>
</p:tagLst>
</file>

<file path=ppt/tags/tag25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4820_2*l_h_f*1_3_1"/>
  <p:tag name="KSO_WM_TEMPLATE_CATEGORY" val="diagram"/>
  <p:tag name="KSO_WM_TEMPLATE_INDEX" val="20234820"/>
  <p:tag name="KSO_WM_UNIT_LAYERLEVEL" val="1_1_1"/>
  <p:tag name="KSO_WM_TAG_VERSION" val="3.0"/>
  <p:tag name="KSO_WM_DIAGRAM_GROUP_CODE" val="l1-1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TYPE" val="1"/>
  <p:tag name="KSO_WM_UNIT_TEXT_LAYER_COUNT" val="1"/>
  <p:tag name="KSO_WM_BEAUTIFY_FLAG" val="#wm#"/>
  <p:tag name="KSO_WM_UNIT_PRESET_TEXT" val="单击此处添加文本具体内容，文字是您思想的提炼，简明扼要地阐述您的观点。根据需要可酌情增减文字，以便观者准确地理解您传达的思想。单击此处添加文本具体内容，文字是您思想的提炼，简明扼要地阐述您的观点。根据需要可酌情增减文字，以便观者准确地理解您传达的思想。"/>
  <p:tag name="KSO_WM_UNIT_LINE_FORE_SCHEMECOLOR_INDEX" val="-2"/>
  <p:tag name="KSO_WM_UNIT_TEXT_FILL_FORE_SCHEMECOLOR_INDEX" val="1"/>
  <p:tag name="KSO_WM_UNIT_TEXT_FILL_TYPE" val="1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4820_2*l_h_i*1_3_2"/>
  <p:tag name="KSO_WM_TEMPLATE_CATEGORY" val="diagram"/>
  <p:tag name="KSO_WM_TEMPLATE_INDEX" val="20234820"/>
  <p:tag name="KSO_WM_UNIT_LAYERLEVEL" val="1_1_1"/>
  <p:tag name="KSO_WM_TAG_VERSION" val="3.0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5299999713897705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BEAUTIFY_FLAG" val="#wm#"/>
  <p:tag name="KSO_WM_UNIT_LINE_FORE_SCHEMECOLOR_INDEX" val="-2"/>
</p:tagLst>
</file>

<file path=ppt/tags/tag25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4820_2*l_h_a*1_2_1"/>
  <p:tag name="KSO_WM_TEMPLATE_CATEGORY" val="diagram"/>
  <p:tag name="KSO_WM_TEMPLATE_INDEX" val="20234820"/>
  <p:tag name="KSO_WM_UNIT_LAYERLEVEL" val="1_1_1"/>
  <p:tag name="KSO_WM_TAG_VERSION" val="3.0"/>
  <p:tag name="KSO_WM_DIAGRAM_GROUP_CODE" val="l1-1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TYPE" val="1"/>
  <p:tag name="KSO_WM_BEAUTIFY_FLAG" val="#wm#"/>
  <p:tag name="KSO_WM_UNIT_PRESET_TEXT" val="单击此处&#13;添加标题"/>
  <p:tag name="KSO_WM_UNIT_LINE_FORE_SCHEMECOLOR_INDEX" val="-2"/>
  <p:tag name="KSO_WM_UNIT_TEXT_FILL_FORE_SCHEMECOLOR_INDEX" val="1"/>
  <p:tag name="KSO_WM_UNIT_TEXT_FILL_TYPE" val="1"/>
</p:tagLst>
</file>

<file path=ppt/tags/tag25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4820_2*l_h_a*1_3_1"/>
  <p:tag name="KSO_WM_TEMPLATE_CATEGORY" val="diagram"/>
  <p:tag name="KSO_WM_TEMPLATE_INDEX" val="20234820"/>
  <p:tag name="KSO_WM_UNIT_LAYERLEVEL" val="1_1_1"/>
  <p:tag name="KSO_WM_TAG_VERSION" val="3.0"/>
  <p:tag name="KSO_WM_DIAGRAM_GROUP_CODE" val="l1-1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TYPE" val="1"/>
  <p:tag name="KSO_WM_BEAUTIFY_FLAG" val="#wm#"/>
  <p:tag name="KSO_WM_UNIT_PRESET_TEXT" val="单击此处&#13;添加标题"/>
  <p:tag name="KSO_WM_UNIT_LINE_FORE_SCHEMECOLOR_INDEX" val="-2"/>
  <p:tag name="KSO_WM_UNIT_TEXT_FILL_FORE_SCHEMECOLOR_INDEX" val="1"/>
  <p:tag name="KSO_WM_UNIT_TEXT_FILL_TYPE" val="1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3_4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3_4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LINE_FORE_SCHEMECOLOR_INDEX" val="-2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3_6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3_6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LINE_FORE_SCHEMECOLOR_INDEX" val="5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3_5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3_5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LINE_FORE_SCHEMECOLOR_INDEX" val="-2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3_1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3_1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BEAUTIFY_FLAG" val="#wm#"/>
  <p:tag name="KSO_WM_UNIT_LINE_FORE_SCHEMECOLOR_INDEX" val="5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4820_2*l_h_i*1_3_3"/>
  <p:tag name="KSO_WM_TEMPLATE_CATEGORY" val="diagram"/>
  <p:tag name="KSO_WM_TEMPLATE_INDEX" val="20234820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TYPE" val="l_h_i"/>
  <p:tag name="KSO_WM_UNIT_INDEX" val="1_3_3"/>
  <p:tag name="KSO_WM_DIAGRAM_MAX_ITEMCNT" val="3"/>
  <p:tag name="KSO_WM_DIAGRAM_MIN_ITEMCNT" val="2"/>
  <p:tag name="KSO_WM_DIAGRAM_VIRTUALLY_FRAME" val="{&quot;height&quot;:391.0540484059711,&quot;left&quot;:54.69999999999999,&quot;top&quot;:113.7729757970144,&quot;width&quot;:850.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LINE_FORE_SCHEMECOLOR_INDEX" val="-2"/>
</p:tagLst>
</file>

<file path=ppt/tags/tag2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260.xml><?xml version="1.0" encoding="utf-8"?>
<p:tagLst xmlns:p="http://schemas.openxmlformats.org/presentationml/2006/main">
  <p:tag name="KSO_WM_SLIDE_ID" val="diagram20234820_1"/>
  <p:tag name="KSO_WM_TEMPLATE_SUBCATEGORY" val="0"/>
  <p:tag name="KSO_WM_TEMPLATE_MASTER_TYPE" val="0"/>
  <p:tag name="KSO_WM_TEMPLATE_COLOR_TYPE" val="0"/>
  <p:tag name="KSO_WM_SLIDE_ITEM_CNT" val="2"/>
  <p:tag name="KSO_WM_SLIDE_INDEX" val="1"/>
  <p:tag name="KSO_WM_TAG_VERSION" val="3.0"/>
  <p:tag name="KSO_WM_BEAUTIFY_FLAG" val="#wm#"/>
  <p:tag name="KSO_WM_TEMPLATE_CATEGORY" val="diagram"/>
  <p:tag name="KSO_WM_TEMPLATE_INDEX" val="20234820"/>
  <p:tag name="KSO_WM_SLIDE_TYPE" val="text"/>
  <p:tag name="KSO_WM_SLIDE_SUBTYPE" val="diag"/>
  <p:tag name="KSO_WM_SLIDE_SIZE" val="850.9*351.2"/>
  <p:tag name="KSO_WM_SLIDE_POSITION" val="54.7*133.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6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1751_2*a*1"/>
  <p:tag name="KSO_WM_TEMPLATE_CATEGORY" val="diagram"/>
  <p:tag name="KSO_WM_TEMPLATE_INDEX" val="20231751"/>
  <p:tag name="KSO_WM_UNIT_LAYERLEVEL" val="1"/>
  <p:tag name="KSO_WM_TAG_VERSION" val="3.0"/>
  <p:tag name="KSO_WM_BEAUTIFY_FLAG" val="#wm#"/>
  <p:tag name="KSO_WM_DIAGRAM_GROUP_CODE" val="l1-1"/>
  <p:tag name="KSO_WM_UNIT_TEXT_TYPE" val="1"/>
  <p:tag name="KSO_WM_UNIT_PRESET_TEXT" val="单击此处添加标题"/>
</p:tagLst>
</file>

<file path=ppt/tags/tag262.xml><?xml version="1.0" encoding="utf-8"?>
<p:tagLst xmlns:p="http://schemas.openxmlformats.org/presentationml/2006/main">
  <p:tag name="KSO_WM_DIAGRAM_COLOR_TRICK" val="2"/>
  <p:tag name="KSO_WM_UNIT_HIGHLIGHT" val="0"/>
  <p:tag name="KSO_WM_UNIT_DIAGRAM_ISNUMVISUAL" val="0"/>
  <p:tag name="KSO_WM_DIAGRAM_GROUP_CODE" val="l1-1"/>
  <p:tag name="KSO_WM_UNIT_INDEX" val="1_2_1"/>
  <p:tag name="KSO_WM_TEMPLATE_CATEGORY" val="diagram"/>
  <p:tag name="KSO_WM_UNIT_LAYERLEVEL" val="1_1_1"/>
  <p:tag name="KSO_WM_DIAGRAM_MIN_ITEMCNT" val="2"/>
  <p:tag name="KSO_WM_UNIT_SUBTYPE" val="a"/>
  <p:tag name="KSO_WM_UNIT_NOCLEAR" val="0"/>
  <p:tag name="KSO_WM_UNIT_VALUE" val="60"/>
  <p:tag name="KSO_WM_UNIT_COMPATIBLE" val="0"/>
  <p:tag name="KSO_WM_UNIT_DIAGRAM_ISREFERUNIT" val="0"/>
  <p:tag name="KSO_WM_UNIT_TYPE" val="l_h_f"/>
  <p:tag name="KSO_WM_UNIT_ID" val="diagram20231751_1*l_h_f*1_2_1"/>
  <p:tag name="KSO_WM_TEMPLATE_INDEX" val="20231751"/>
  <p:tag name="KSO_WM_TAG_VERSION" val="3.0"/>
  <p:tag name="KSO_WM_DIAGRAM_VERSION" val="3"/>
  <p:tag name="KSO_WM_DIAGRAM_COLOR_TEXT_CAN_REMOVE" val="n"/>
  <p:tag name="KSO_WM_DIAGRAM_MAX_ITEMCNT" val="6"/>
  <p:tag name="KSO_WM_DIAGRAM_VIRTUALLY_FRAME" val="{&quot;height&quot;:388.5008006189799,&quot;left&quot;:54.365984251968484,&quot;top&quot;:111.05499339129747,&quot;width&quot;:850.9170078740157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FILL_FORE_SCHEMECOLOR_INDEX" val="14"/>
  <p:tag name="KSO_WM_UNIT_FILL_FORE_SCHEMECOLOR_INDEX_BRIGHTNESS" val="0"/>
  <p:tag name="KSO_WM_UNIT_TEXT_TYPE" val="1"/>
  <p:tag name="KSO_WM_UNIT_TEXT_LAYER_COUNT" val="1"/>
  <p:tag name="KSO_WM_BEAUTIFY_FLAG" val="#wm#"/>
  <p:tag name="KSO_WM_UNIT_PRESET_TEXT" val="单击此处添加文本，简明扼要地阐述您的观点。根据需要可酌情增减文字内容，以便观者准确地理解您传达的思想。单击此处添加文本具体内容，简明扼要地阐述您的观点"/>
  <p:tag name="KSO_WM_UNIT_LINE_FORE_SCHEMECOLOR_INDEX" val="5"/>
  <p:tag name="KSO_WM_UNIT_TEXT_FILL_FORE_SCHEMECOLOR_INDEX" val="1"/>
  <p:tag name="KSO_WM_UNIT_TEXT_FILL_TYPE" val="1"/>
</p:tagLst>
</file>

<file path=ppt/tags/tag263.xml><?xml version="1.0" encoding="utf-8"?>
<p:tagLst xmlns:p="http://schemas.openxmlformats.org/presentationml/2006/main">
  <p:tag name="KSO_WM_DIAGRAM_COLOR_TRICK" val="2"/>
  <p:tag name="KSO_WM_UNIT_HIGHLIGHT" val="0"/>
  <p:tag name="KSO_WM_UNIT_DIAGRAM_ISNUMVISUAL" val="0"/>
  <p:tag name="KSO_WM_DIAGRAM_GROUP_CODE" val="l1-1"/>
  <p:tag name="KSO_WM_UNIT_INDEX" val="1_1_1"/>
  <p:tag name="KSO_WM_TEMPLATE_CATEGORY" val="diagram"/>
  <p:tag name="KSO_WM_UNIT_LAYERLEVEL" val="1_1_1"/>
  <p:tag name="KSO_WM_DIAGRAM_MIN_ITEMCNT" val="2"/>
  <p:tag name="KSO_WM_UNIT_SUBTYPE" val="a"/>
  <p:tag name="KSO_WM_UNIT_NOCLEAR" val="0"/>
  <p:tag name="KSO_WM_UNIT_VALUE" val="60"/>
  <p:tag name="KSO_WM_UNIT_COMPATIBLE" val="0"/>
  <p:tag name="KSO_WM_UNIT_DIAGRAM_ISREFERUNIT" val="0"/>
  <p:tag name="KSO_WM_UNIT_TYPE" val="l_h_f"/>
  <p:tag name="KSO_WM_UNIT_ID" val="diagram20231751_1*l_h_f*1_1_1"/>
  <p:tag name="KSO_WM_TEMPLATE_INDEX" val="20231751"/>
  <p:tag name="KSO_WM_TAG_VERSION" val="3.0"/>
  <p:tag name="KSO_WM_DIAGRAM_VERSION" val="3"/>
  <p:tag name="KSO_WM_DIAGRAM_COLOR_TEXT_CAN_REMOVE" val="n"/>
  <p:tag name="KSO_WM_DIAGRAM_MAX_ITEMCNT" val="6"/>
  <p:tag name="KSO_WM_DIAGRAM_VIRTUALLY_FRAME" val="{&quot;height&quot;:388.5008006189799,&quot;left&quot;:54.365984251968484,&quot;top&quot;:111.05499339129747,&quot;width&quot;:850.9170078740157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FILL_FORE_SCHEMECOLOR_INDEX" val="14"/>
  <p:tag name="KSO_WM_UNIT_FILL_FORE_SCHEMECOLOR_INDEX_BRIGHTNESS" val="0"/>
  <p:tag name="KSO_WM_UNIT_TEXT_TYPE" val="1"/>
  <p:tag name="KSO_WM_UNIT_TEXT_LAYER_COUNT" val="1"/>
  <p:tag name="KSO_WM_BEAUTIFY_FLAG" val="#wm#"/>
  <p:tag name="KSO_WM_UNIT_PRESET_TEXT" val="单击此处添加文本具体内容，简明扼要地阐述您的观点。根据需要可酌情增减文字内容，以便观者准确地理解您传达的思想。单击此处添加文本具体内容，简明扼要地阐述您的观点"/>
  <p:tag name="KSO_WM_UNIT_LINE_FORE_SCHEMECOLOR_INDEX" val="5"/>
  <p:tag name="KSO_WM_UNIT_TEXT_FILL_FORE_SCHEMECOLOR_INDEX" val="1"/>
  <p:tag name="KSO_WM_UNIT_TEXT_FILL_TYPE" val="1"/>
</p:tagLst>
</file>

<file path=ppt/tags/tag2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751_1*l_h_a*1_1_1"/>
  <p:tag name="KSO_WM_TEMPLATE_CATEGORY" val="diagram"/>
  <p:tag name="KSO_WM_TEMPLATE_INDEX" val="20231751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2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388.5008006189799,&quot;left&quot;:54.365984251968484,&quot;top&quot;:111.05499339129747,&quot;width&quot;:850.9170078740157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TEXT_TYPE" val="1"/>
  <p:tag name="KSO_WM_BEAUTIFY_FLAG" val="#wm#"/>
  <p:tag name="KSO_WM_UNIT_PRESET_TEXT" val="添加标题"/>
  <p:tag name="KSO_WM_UNIT_FILL_TYPE" val="1"/>
  <p:tag name="KSO_WM_UNIT_FILL_FORE_SCHEMECOLOR_INDEX" val="5"/>
  <p:tag name="KSO_WM_UNIT_FILL_FORE_SCHEMECOLOR_INDEX_BRIGHTNESS" val="0"/>
</p:tagLst>
</file>

<file path=ppt/tags/tag2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751_1*l_h_a*1_2_1"/>
  <p:tag name="KSO_WM_TEMPLATE_CATEGORY" val="diagram"/>
  <p:tag name="KSO_WM_TEMPLATE_INDEX" val="20231751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2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388.5008006189799,&quot;left&quot;:54.365984251968484,&quot;top&quot;:111.05499339129747,&quot;width&quot;:850.9170078740157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TEXT_TYPE" val="1"/>
  <p:tag name="KSO_WM_BEAUTIFY_FLAG" val="#wm#"/>
  <p:tag name="KSO_WM_UNIT_PRESET_TEXT" val="添加标题"/>
  <p:tag name="KSO_WM_UNIT_FILL_TYPE" val="1"/>
  <p:tag name="KSO_WM_UNIT_FILL_FORE_SCHEMECOLOR_INDEX" val="6"/>
  <p:tag name="KSO_WM_UNIT_FILL_FORE_SCHEMECOLOR_INDEX_BRIGHTNESS" val="0"/>
</p:tagLst>
</file>

<file path=ppt/tags/tag266.xml><?xml version="1.0" encoding="utf-8"?>
<p:tagLst xmlns:p="http://schemas.openxmlformats.org/presentationml/2006/main">
  <p:tag name="KSO_WM_SLIDE_ID" val="diagram20231751_2"/>
  <p:tag name="KSO_WM_TEMPLATE_SUBCATEGORY" val="0"/>
  <p:tag name="KSO_WM_TEMPLATE_MASTER_TYPE" val="0"/>
  <p:tag name="KSO_WM_TEMPLATE_COLOR_TYPE" val="0"/>
  <p:tag name="KSO_WM_SLIDE_ITEM_CNT" val="3"/>
  <p:tag name="KSO_WM_SLIDE_INDEX" val="2"/>
  <p:tag name="KSO_WM_TAG_VERSION" val="3.0"/>
  <p:tag name="KSO_WM_BEAUTIFY_FLAG" val="#wm#"/>
  <p:tag name="KSO_WM_TEMPLATE_CATEGORY" val="diagram"/>
  <p:tag name="KSO_WM_TEMPLATE_INDEX" val="20231751"/>
  <p:tag name="KSO_WM_SLIDE_TYPE" val="text"/>
  <p:tag name="KSO_WM_SLIDE_SUBTYPE" val="diag"/>
  <p:tag name="KSO_WM_SLIDE_SIZE" val="850.917*298.158"/>
  <p:tag name="KSO_WM_SLIDE_POSITION" val="54.366*170.703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67.xml><?xml version="1.0" encoding="utf-8"?>
<p:tagLst xmlns:p="http://schemas.openxmlformats.org/presentationml/2006/main">
  <p:tag name="KSO_WM_UNIT_INDEX" val="7"/>
  <p:tag name="KSO_WM_UNIT_TYPE" val="f"/>
  <p:tag name="KSO_WM_UNIT_SUBTYPE" val="c"/>
  <p:tag name="KSO_WM_BEAUTIFY_FLAG" val="#wm#"/>
</p:tagLst>
</file>

<file path=ppt/tags/tag268.xml><?xml version="1.0" encoding="utf-8"?>
<p:tagLst xmlns:p="http://schemas.openxmlformats.org/presentationml/2006/main">
  <p:tag name="KSO_WM_UNIT_INDEX" val="10"/>
  <p:tag name="KSO_WM_UNIT_TYPE" val="f"/>
  <p:tag name="KSO_WM_UNIT_SUBTYPE" val="a"/>
  <p:tag name="KSO_WM_BEAUTIFY_FLAG" val="#wm#"/>
</p:tagLst>
</file>

<file path=ppt/tags/tag269.xml><?xml version="1.0" encoding="utf-8"?>
<p:tagLst xmlns:p="http://schemas.openxmlformats.org/presentationml/2006/main">
  <p:tag name="KSO_WM_UNIT_INDEX" val="9"/>
  <p:tag name="KSO_WM_UNIT_TYPE" val="f"/>
  <p:tag name="KSO_WM_UNIT_SUBTYPE" val="c"/>
  <p:tag name="KSO_WM_BEAUTIFY_FLAG" val="#wm#"/>
</p:tagLst>
</file>

<file path=ppt/tags/tag27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7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84_9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ISCONTENTSTITLE" val="0"/>
</p:tagLst>
</file>

<file path=ppt/tags/tag271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984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84"/>
  <p:tag name="KSO_WM_TEMPLATE_CATEGORY" val="custom"/>
  <p:tag name="KSO_WM_UNIT_VALUE" val="26"/>
  <p:tag name="KSO_WM_UNIT_TEXT_LAYER_COUNT" val="1"/>
</p:tagLst>
</file>

<file path=ppt/tags/tag272.xml><?xml version="1.0" encoding="utf-8"?>
<p:tagLst xmlns:p="http://schemas.openxmlformats.org/presentationml/2006/main">
  <p:tag name="KSO_WM_SLIDE_TYPE" val="endPag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84"/>
  <p:tag name="KSO_WM_TEMPLATE_CATEGORY" val="custom"/>
  <p:tag name="KSO_WM_SLIDE_INDEX" val="9"/>
  <p:tag name="KSO_WM_SLIDE_ID" val="custom20235984_9"/>
  <p:tag name="KSO_WM_TEMPLATE_MASTER_TYPE" val="0"/>
  <p:tag name="KSO_WM_SLIDE_LAYOUT" val="a_f"/>
  <p:tag name="KSO_WM_SLIDE_LAYOUT_CNT" val="1_1"/>
  <p:tag name="KSO_WM_SLIDE_THEME_ID" val="3327776"/>
  <p:tag name="KSO_WM_SLIDE_THEME_NAME" val="蓝色职场办公科技风主题"/>
</p:tagLst>
</file>

<file path=ppt/tags/tag28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9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.xml><?xml version="1.0" encoding="utf-8"?>
<p:tagLst xmlns:p="http://schemas.openxmlformats.org/presentationml/2006/main">
  <p:tag name="KSO_WM_UNIT_TYPE" val="i"/>
  <p:tag name="KSO_WM_UNIT_INDEX" val="15"/>
  <p:tag name="KSO_WM_BEAUTIFY_FLAG" val="#wm#"/>
  <p:tag name="KSO_WM_TAG_VERSION" val="3.0"/>
  <p:tag name="KSO_WM_UNIT_ID" val="_1*i*1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0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1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3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3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4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5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3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6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38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.xml><?xml version="1.0" encoding="utf-8"?>
<p:tagLst xmlns:p="http://schemas.openxmlformats.org/presentationml/2006/main">
  <p:tag name="KSO_WM_UNIT_TYPE" val="i"/>
  <p:tag name="KSO_WM_UNIT_INDEX" val="13"/>
  <p:tag name="KSO_WM_BEAUTIFY_FLAG" val="#wm#"/>
  <p:tag name="KSO_WM_TAG_VERSION" val="3.0"/>
  <p:tag name="KSO_WM_UNIT_ID" val="_1*i*1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6.xml><?xml version="1.0" encoding="utf-8"?>
<p:tagLst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4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7.xml><?xml version="1.0" encoding="utf-8"?>
<p:tagLst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4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8.xml><?xml version="1.0" encoding="utf-8"?>
<p:tagLst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4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9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4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.xml><?xml version="1.0" encoding="utf-8"?>
<p:tagLst xmlns:p="http://schemas.openxmlformats.org/presentationml/2006/main">
  <p:tag name="KSO_WM_UNIT_TYPE" val="i"/>
  <p:tag name="KSO_WM_UNIT_INDEX" val="17"/>
  <p:tag name="KSO_WM_BEAUTIFY_FLAG" val="#wm#"/>
  <p:tag name="KSO_WM_TAG_VERSION" val="3.0"/>
  <p:tag name="KSO_WM_UNIT_ID" val="_1*i*1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0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4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1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2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4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54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5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6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7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59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6.xml><?xml version="1.0" encoding="utf-8"?>
<p:tagLst xmlns:p="http://schemas.openxmlformats.org/presentationml/2006/main">
  <p:tag name="KSO_WM_UNIT_TYPE" val="i"/>
  <p:tag name="KSO_WM_UNIT_INDEX" val="18"/>
  <p:tag name="KSO_WM_BEAUTIFY_FLAG" val="#wm#"/>
  <p:tag name="KSO_WM_TAG_VERSION" val="3.0"/>
  <p:tag name="KSO_WM_UNIT_ID" val="_1*i*1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0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61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2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3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4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文本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65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</p:tagLst>
</file>

<file path=ppt/tags/tag66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文本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67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</p:tagLst>
</file>

<file path=ppt/tags/tag68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9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2"/>
</p:tagLst>
</file>

<file path=ppt/tags/tag70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7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73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5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7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8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54"/>
</p:tagLst>
</file>

<file path=ppt/tags/tag80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2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3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84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6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88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9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0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1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3.xml><?xml version="1.0" encoding="utf-8"?>
<p:tagLst xmlns:p="http://schemas.openxmlformats.org/presentationml/2006/main">
  <p:tag name="KSO_WM_UNIT_TYPE" val="i"/>
  <p:tag name="KSO_WM_UNIT_INDEX" val="16"/>
  <p:tag name="KSO_WM_BEAUTIFY_FLAG" val="#wm#"/>
  <p:tag name="KSO_WM_TAG_VERSION" val="3.0"/>
  <p:tag name="KSO_WM_UNIT_ID" val="_11*i*1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4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5.xml><?xml version="1.0" encoding="utf-8"?>
<p:tagLst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6.xml><?xml version="1.0" encoding="utf-8"?>
<p:tagLst xmlns:p="http://schemas.openxmlformats.org/presentationml/2006/main">
  <p:tag name="KSO_WM_UNIT_TYPE" val="i"/>
  <p:tag name="KSO_WM_UNIT_INDEX" val="14"/>
  <p:tag name="KSO_WM_BEAUTIFY_FLAG" val="#wm#"/>
  <p:tag name="KSO_WM_TAG_VERSION" val="3.0"/>
  <p:tag name="KSO_WM_UNIT_ID" val="_11*i*1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7.xml><?xml version="1.0" encoding="utf-8"?>
<p:tagLst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8.xml><?xml version="1.0" encoding="utf-8"?>
<p:tagLst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11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9.xml><?xml version="1.0" encoding="utf-8"?>
<p:tagLst xmlns:p="http://schemas.openxmlformats.org/presentationml/2006/main">
  <p:tag name="KSO_WM_UNIT_TYPE" val="i"/>
  <p:tag name="KSO_WM_UNIT_INDEX" val="15"/>
  <p:tag name="KSO_WM_BEAUTIFY_FLAG" val="#wm#"/>
  <p:tag name="KSO_WM_TAG_VERSION" val="3.0"/>
  <p:tag name="KSO_WM_UNIT_ID" val="_11*i*1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1467F7"/>
      </a:accent1>
      <a:accent2>
        <a:srgbClr val="0FE6F1"/>
      </a:accent2>
      <a:accent3>
        <a:srgbClr val="1467F7"/>
      </a:accent3>
      <a:accent4>
        <a:srgbClr val="0FE6F1"/>
      </a:accent4>
      <a:accent5>
        <a:srgbClr val="1467F7"/>
      </a:accent5>
      <a:accent6>
        <a:srgbClr val="0FE6F1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0524科技">
      <a:dk1>
        <a:srgbClr val="000000"/>
      </a:dk1>
      <a:lt1>
        <a:srgbClr val="FFFFFF"/>
      </a:lt1>
      <a:dk2>
        <a:srgbClr val="001C26"/>
      </a:dk2>
      <a:lt2>
        <a:srgbClr val="FEFFFF"/>
      </a:lt2>
      <a:accent1>
        <a:srgbClr val="0BEEEE"/>
      </a:accent1>
      <a:accent2>
        <a:srgbClr val="29D783"/>
      </a:accent2>
      <a:accent3>
        <a:srgbClr val="0BAAEE"/>
      </a:accent3>
      <a:accent4>
        <a:srgbClr val="50A4E2"/>
      </a:accent4>
      <a:accent5>
        <a:srgbClr val="6183FE"/>
      </a:accent5>
      <a:accent6>
        <a:srgbClr val="9664FF"/>
      </a:accent6>
      <a:hlink>
        <a:srgbClr val="658BD5"/>
      </a:hlink>
      <a:folHlink>
        <a:srgbClr val="A16AA5"/>
      </a:folHlink>
    </a:clrScheme>
    <a:fontScheme name="0001主题字体——科技风">
      <a:majorFont>
        <a:latin typeface="微软雅黑"/>
        <a:ea typeface="汉仪雅酷黑-65J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1591</Words>
  <Application>WPS 演示</Application>
  <PresentationFormat/>
  <Paragraphs>144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30" baseType="lpstr">
      <vt:lpstr>Arial</vt:lpstr>
      <vt:lpstr>宋体</vt:lpstr>
      <vt:lpstr>Wingdings</vt:lpstr>
      <vt:lpstr>Source Han Sans CN Bold</vt:lpstr>
      <vt:lpstr>OPPOSans R</vt:lpstr>
      <vt:lpstr>OPPOSans H</vt:lpstr>
      <vt:lpstr>Source Han Sans</vt:lpstr>
      <vt:lpstr>OPPOSans B</vt:lpstr>
      <vt:lpstr>等线</vt:lpstr>
      <vt:lpstr>微软雅黑</vt:lpstr>
      <vt:lpstr>Arial Unicode MS</vt:lpstr>
      <vt:lpstr>Calibri</vt:lpstr>
      <vt:lpstr>Wingdings</vt:lpstr>
      <vt:lpstr>黑体</vt:lpstr>
      <vt:lpstr>汉仪文黑-55简</vt:lpstr>
      <vt:lpstr>汉仪雅酷黑-65J</vt:lpstr>
      <vt:lpstr>Office 主题​​</vt:lpstr>
      <vt:lpstr>1_Office 主题​​</vt:lpstr>
      <vt:lpstr>AI 赋能高效办公革命</vt:lpstr>
      <vt:lpstr>目录</vt:lpstr>
      <vt:lpstr>课程核心价值</vt:lpstr>
      <vt:lpstr>效率提升路径</vt:lpstr>
      <vt:lpstr>工具生态图谱</vt:lpstr>
      <vt:lpstr>工具配置详解</vt:lpstr>
      <vt:lpstr>Office AI 插件配置</vt:lpstr>
      <vt:lpstr>WPS 灵犀功能矩阵</vt:lpstr>
      <vt:lpstr>办公场景实战</vt:lpstr>
      <vt:lpstr>Word 智能革命</vt:lpstr>
      <vt:lpstr>Excel 专家模式</vt:lpstr>
      <vt:lpstr>谢谢大家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赋能高效办公革命</dc:title>
  <dc:creator/>
  <cp:lastModifiedBy>十二</cp:lastModifiedBy>
  <cp:revision>1</cp:revision>
  <dcterms:created xsi:type="dcterms:W3CDTF">2025-04-29T06:27:12Z</dcterms:created>
  <dcterms:modified xsi:type="dcterms:W3CDTF">2025-04-29T06:27:22Z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00AC0289A73D4A3DB352A5AB971B1ECB_12</vt:lpwstr>
  </property>
  <property fmtid="{D5CDD505-2E9C-101B-9397-08002B2CF9AE}" pid="3" name="KSOProductBuildVer">
    <vt:lpwstr>2052-12.1.0.20784</vt:lpwstr>
  </property>
</Properties>
</file>